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Lst>
  <p:sldSz cx="12192000" cy="6858000"/>
  <p:notesSz cx="6889750" cy="100187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4BB0"/>
    <a:srgbClr val="ACBEE2"/>
    <a:srgbClr val="FFFFCC"/>
    <a:srgbClr val="2665E2"/>
    <a:srgbClr val="095B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33" y="11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906507-B28A-4D5A-90F2-E17850355A0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H"/>
          </a:p>
        </p:txBody>
      </p:sp>
      <p:sp>
        <p:nvSpPr>
          <p:cNvPr id="3" name="Sous-titre 2">
            <a:extLst>
              <a:ext uri="{FF2B5EF4-FFF2-40B4-BE49-F238E27FC236}">
                <a16:creationId xmlns:a16="http://schemas.microsoft.com/office/drawing/2014/main" id="{FA943CE4-1D67-43CB-A99C-EFA845BEAC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H"/>
          </a:p>
        </p:txBody>
      </p:sp>
      <p:sp>
        <p:nvSpPr>
          <p:cNvPr id="4" name="Espace réservé de la date 3">
            <a:extLst>
              <a:ext uri="{FF2B5EF4-FFF2-40B4-BE49-F238E27FC236}">
                <a16:creationId xmlns:a16="http://schemas.microsoft.com/office/drawing/2014/main" id="{679E4D9F-8259-4940-8846-03F1D9CDF1FC}"/>
              </a:ext>
            </a:extLst>
          </p:cNvPr>
          <p:cNvSpPr>
            <a:spLocks noGrp="1"/>
          </p:cNvSpPr>
          <p:nvPr>
            <p:ph type="dt" sz="half" idx="10"/>
          </p:nvPr>
        </p:nvSpPr>
        <p:spPr/>
        <p:txBody>
          <a:bodyPr/>
          <a:lstStyle/>
          <a:p>
            <a:fld id="{EF18089E-188A-482E-A2C4-BA2C2E6AAD53}" type="datetimeFigureOut">
              <a:rPr lang="fr-CH" smtClean="0"/>
              <a:t>23.02.2022</a:t>
            </a:fld>
            <a:endParaRPr lang="fr-CH"/>
          </a:p>
        </p:txBody>
      </p:sp>
      <p:sp>
        <p:nvSpPr>
          <p:cNvPr id="5" name="Espace réservé du pied de page 4">
            <a:extLst>
              <a:ext uri="{FF2B5EF4-FFF2-40B4-BE49-F238E27FC236}">
                <a16:creationId xmlns:a16="http://schemas.microsoft.com/office/drawing/2014/main" id="{6426653E-F5C1-4255-ADC9-FB0F08C2D1F5}"/>
              </a:ext>
            </a:extLst>
          </p:cNvPr>
          <p:cNvSpPr>
            <a:spLocks noGrp="1"/>
          </p:cNvSpPr>
          <p:nvPr>
            <p:ph type="ftr" sz="quarter" idx="11"/>
          </p:nvPr>
        </p:nvSpPr>
        <p:spPr/>
        <p:txBody>
          <a:bodyPr/>
          <a:lstStyle/>
          <a:p>
            <a:endParaRPr lang="fr-CH"/>
          </a:p>
        </p:txBody>
      </p:sp>
      <p:sp>
        <p:nvSpPr>
          <p:cNvPr id="6" name="Espace réservé du numéro de diapositive 5">
            <a:extLst>
              <a:ext uri="{FF2B5EF4-FFF2-40B4-BE49-F238E27FC236}">
                <a16:creationId xmlns:a16="http://schemas.microsoft.com/office/drawing/2014/main" id="{90E80DF9-E945-42CF-8271-6401F1BBA0C1}"/>
              </a:ext>
            </a:extLst>
          </p:cNvPr>
          <p:cNvSpPr>
            <a:spLocks noGrp="1"/>
          </p:cNvSpPr>
          <p:nvPr>
            <p:ph type="sldNum" sz="quarter" idx="12"/>
          </p:nvPr>
        </p:nvSpPr>
        <p:spPr/>
        <p:txBody>
          <a:bodyPr/>
          <a:lstStyle/>
          <a:p>
            <a:fld id="{F3030219-6748-4B8E-BA10-6B3364CC85D9}" type="slidenum">
              <a:rPr lang="fr-CH" smtClean="0"/>
              <a:t>‹N°›</a:t>
            </a:fld>
            <a:endParaRPr lang="fr-CH"/>
          </a:p>
        </p:txBody>
      </p:sp>
    </p:spTree>
    <p:extLst>
      <p:ext uri="{BB962C8B-B14F-4D97-AF65-F5344CB8AC3E}">
        <p14:creationId xmlns:p14="http://schemas.microsoft.com/office/powerpoint/2010/main" val="2862048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194352-B2C9-468B-A992-887C2F6CC953}"/>
              </a:ext>
            </a:extLst>
          </p:cNvPr>
          <p:cNvSpPr>
            <a:spLocks noGrp="1"/>
          </p:cNvSpPr>
          <p:nvPr>
            <p:ph type="title"/>
          </p:nvPr>
        </p:nvSpPr>
        <p:spPr/>
        <p:txBody>
          <a:bodyPr/>
          <a:lstStyle/>
          <a:p>
            <a:r>
              <a:rPr lang="fr-FR"/>
              <a:t>Modifiez le style du titre</a:t>
            </a:r>
            <a:endParaRPr lang="fr-CH"/>
          </a:p>
        </p:txBody>
      </p:sp>
      <p:sp>
        <p:nvSpPr>
          <p:cNvPr id="3" name="Espace réservé du texte vertical 2">
            <a:extLst>
              <a:ext uri="{FF2B5EF4-FFF2-40B4-BE49-F238E27FC236}">
                <a16:creationId xmlns:a16="http://schemas.microsoft.com/office/drawing/2014/main" id="{CF853BB9-7296-4E73-B9A8-4A20529BD324}"/>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a:extLst>
              <a:ext uri="{FF2B5EF4-FFF2-40B4-BE49-F238E27FC236}">
                <a16:creationId xmlns:a16="http://schemas.microsoft.com/office/drawing/2014/main" id="{39EE0A05-82F8-4A39-91EA-7D4CE4197A1E}"/>
              </a:ext>
            </a:extLst>
          </p:cNvPr>
          <p:cNvSpPr>
            <a:spLocks noGrp="1"/>
          </p:cNvSpPr>
          <p:nvPr>
            <p:ph type="dt" sz="half" idx="10"/>
          </p:nvPr>
        </p:nvSpPr>
        <p:spPr/>
        <p:txBody>
          <a:bodyPr/>
          <a:lstStyle/>
          <a:p>
            <a:fld id="{EF18089E-188A-482E-A2C4-BA2C2E6AAD53}" type="datetimeFigureOut">
              <a:rPr lang="fr-CH" smtClean="0"/>
              <a:t>23.02.2022</a:t>
            </a:fld>
            <a:endParaRPr lang="fr-CH"/>
          </a:p>
        </p:txBody>
      </p:sp>
      <p:sp>
        <p:nvSpPr>
          <p:cNvPr id="5" name="Espace réservé du pied de page 4">
            <a:extLst>
              <a:ext uri="{FF2B5EF4-FFF2-40B4-BE49-F238E27FC236}">
                <a16:creationId xmlns:a16="http://schemas.microsoft.com/office/drawing/2014/main" id="{77AD916C-A0E6-4797-AEBC-08DE014A1DEE}"/>
              </a:ext>
            </a:extLst>
          </p:cNvPr>
          <p:cNvSpPr>
            <a:spLocks noGrp="1"/>
          </p:cNvSpPr>
          <p:nvPr>
            <p:ph type="ftr" sz="quarter" idx="11"/>
          </p:nvPr>
        </p:nvSpPr>
        <p:spPr/>
        <p:txBody>
          <a:bodyPr/>
          <a:lstStyle/>
          <a:p>
            <a:endParaRPr lang="fr-CH"/>
          </a:p>
        </p:txBody>
      </p:sp>
      <p:sp>
        <p:nvSpPr>
          <p:cNvPr id="6" name="Espace réservé du numéro de diapositive 5">
            <a:extLst>
              <a:ext uri="{FF2B5EF4-FFF2-40B4-BE49-F238E27FC236}">
                <a16:creationId xmlns:a16="http://schemas.microsoft.com/office/drawing/2014/main" id="{80575DD8-8ED3-40CE-857C-D2B651F65FA2}"/>
              </a:ext>
            </a:extLst>
          </p:cNvPr>
          <p:cNvSpPr>
            <a:spLocks noGrp="1"/>
          </p:cNvSpPr>
          <p:nvPr>
            <p:ph type="sldNum" sz="quarter" idx="12"/>
          </p:nvPr>
        </p:nvSpPr>
        <p:spPr/>
        <p:txBody>
          <a:bodyPr/>
          <a:lstStyle/>
          <a:p>
            <a:fld id="{F3030219-6748-4B8E-BA10-6B3364CC85D9}" type="slidenum">
              <a:rPr lang="fr-CH" smtClean="0"/>
              <a:t>‹N°›</a:t>
            </a:fld>
            <a:endParaRPr lang="fr-CH"/>
          </a:p>
        </p:txBody>
      </p:sp>
    </p:spTree>
    <p:extLst>
      <p:ext uri="{BB962C8B-B14F-4D97-AF65-F5344CB8AC3E}">
        <p14:creationId xmlns:p14="http://schemas.microsoft.com/office/powerpoint/2010/main" val="151012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7749063-E520-4D62-BAE4-4BA3048D52D7}"/>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H"/>
          </a:p>
        </p:txBody>
      </p:sp>
      <p:sp>
        <p:nvSpPr>
          <p:cNvPr id="3" name="Espace réservé du texte vertical 2">
            <a:extLst>
              <a:ext uri="{FF2B5EF4-FFF2-40B4-BE49-F238E27FC236}">
                <a16:creationId xmlns:a16="http://schemas.microsoft.com/office/drawing/2014/main" id="{BC6AC619-563F-4DAC-8C0D-E09704F665CA}"/>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a:extLst>
              <a:ext uri="{FF2B5EF4-FFF2-40B4-BE49-F238E27FC236}">
                <a16:creationId xmlns:a16="http://schemas.microsoft.com/office/drawing/2014/main" id="{A16256D6-ADF3-4E08-B021-DA5301CD9ED9}"/>
              </a:ext>
            </a:extLst>
          </p:cNvPr>
          <p:cNvSpPr>
            <a:spLocks noGrp="1"/>
          </p:cNvSpPr>
          <p:nvPr>
            <p:ph type="dt" sz="half" idx="10"/>
          </p:nvPr>
        </p:nvSpPr>
        <p:spPr/>
        <p:txBody>
          <a:bodyPr/>
          <a:lstStyle/>
          <a:p>
            <a:fld id="{EF18089E-188A-482E-A2C4-BA2C2E6AAD53}" type="datetimeFigureOut">
              <a:rPr lang="fr-CH" smtClean="0"/>
              <a:t>23.02.2022</a:t>
            </a:fld>
            <a:endParaRPr lang="fr-CH"/>
          </a:p>
        </p:txBody>
      </p:sp>
      <p:sp>
        <p:nvSpPr>
          <p:cNvPr id="5" name="Espace réservé du pied de page 4">
            <a:extLst>
              <a:ext uri="{FF2B5EF4-FFF2-40B4-BE49-F238E27FC236}">
                <a16:creationId xmlns:a16="http://schemas.microsoft.com/office/drawing/2014/main" id="{E3088D7E-48E0-492E-B225-7DE7BCEF6B48}"/>
              </a:ext>
            </a:extLst>
          </p:cNvPr>
          <p:cNvSpPr>
            <a:spLocks noGrp="1"/>
          </p:cNvSpPr>
          <p:nvPr>
            <p:ph type="ftr" sz="quarter" idx="11"/>
          </p:nvPr>
        </p:nvSpPr>
        <p:spPr/>
        <p:txBody>
          <a:bodyPr/>
          <a:lstStyle/>
          <a:p>
            <a:endParaRPr lang="fr-CH"/>
          </a:p>
        </p:txBody>
      </p:sp>
      <p:sp>
        <p:nvSpPr>
          <p:cNvPr id="6" name="Espace réservé du numéro de diapositive 5">
            <a:extLst>
              <a:ext uri="{FF2B5EF4-FFF2-40B4-BE49-F238E27FC236}">
                <a16:creationId xmlns:a16="http://schemas.microsoft.com/office/drawing/2014/main" id="{1716C80E-9B17-41A0-B475-68D2E48D351B}"/>
              </a:ext>
            </a:extLst>
          </p:cNvPr>
          <p:cNvSpPr>
            <a:spLocks noGrp="1"/>
          </p:cNvSpPr>
          <p:nvPr>
            <p:ph type="sldNum" sz="quarter" idx="12"/>
          </p:nvPr>
        </p:nvSpPr>
        <p:spPr/>
        <p:txBody>
          <a:bodyPr/>
          <a:lstStyle/>
          <a:p>
            <a:fld id="{F3030219-6748-4B8E-BA10-6B3364CC85D9}" type="slidenum">
              <a:rPr lang="fr-CH" smtClean="0"/>
              <a:t>‹N°›</a:t>
            </a:fld>
            <a:endParaRPr lang="fr-CH"/>
          </a:p>
        </p:txBody>
      </p:sp>
    </p:spTree>
    <p:extLst>
      <p:ext uri="{BB962C8B-B14F-4D97-AF65-F5344CB8AC3E}">
        <p14:creationId xmlns:p14="http://schemas.microsoft.com/office/powerpoint/2010/main" val="3721206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45474C-C9E3-4023-8371-92FBF08E03CA}"/>
              </a:ext>
            </a:extLst>
          </p:cNvPr>
          <p:cNvSpPr>
            <a:spLocks noGrp="1"/>
          </p:cNvSpPr>
          <p:nvPr>
            <p:ph type="title"/>
          </p:nvPr>
        </p:nvSpPr>
        <p:spPr/>
        <p:txBody>
          <a:bodyPr/>
          <a:lstStyle/>
          <a:p>
            <a:r>
              <a:rPr lang="fr-FR"/>
              <a:t>Modifiez le style du titre</a:t>
            </a:r>
            <a:endParaRPr lang="fr-CH"/>
          </a:p>
        </p:txBody>
      </p:sp>
      <p:sp>
        <p:nvSpPr>
          <p:cNvPr id="3" name="Espace réservé du contenu 2">
            <a:extLst>
              <a:ext uri="{FF2B5EF4-FFF2-40B4-BE49-F238E27FC236}">
                <a16:creationId xmlns:a16="http://schemas.microsoft.com/office/drawing/2014/main" id="{13EA7358-FDF7-4ADE-9094-580884F3E96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a:extLst>
              <a:ext uri="{FF2B5EF4-FFF2-40B4-BE49-F238E27FC236}">
                <a16:creationId xmlns:a16="http://schemas.microsoft.com/office/drawing/2014/main" id="{85D2D0E8-F13B-4049-9704-6F989B8121C0}"/>
              </a:ext>
            </a:extLst>
          </p:cNvPr>
          <p:cNvSpPr>
            <a:spLocks noGrp="1"/>
          </p:cNvSpPr>
          <p:nvPr>
            <p:ph type="dt" sz="half" idx="10"/>
          </p:nvPr>
        </p:nvSpPr>
        <p:spPr/>
        <p:txBody>
          <a:bodyPr/>
          <a:lstStyle/>
          <a:p>
            <a:fld id="{EF18089E-188A-482E-A2C4-BA2C2E6AAD53}" type="datetimeFigureOut">
              <a:rPr lang="fr-CH" smtClean="0"/>
              <a:t>23.02.2022</a:t>
            </a:fld>
            <a:endParaRPr lang="fr-CH"/>
          </a:p>
        </p:txBody>
      </p:sp>
      <p:sp>
        <p:nvSpPr>
          <p:cNvPr id="5" name="Espace réservé du pied de page 4">
            <a:extLst>
              <a:ext uri="{FF2B5EF4-FFF2-40B4-BE49-F238E27FC236}">
                <a16:creationId xmlns:a16="http://schemas.microsoft.com/office/drawing/2014/main" id="{067DE042-B573-4572-ABC6-5F4AF33F9328}"/>
              </a:ext>
            </a:extLst>
          </p:cNvPr>
          <p:cNvSpPr>
            <a:spLocks noGrp="1"/>
          </p:cNvSpPr>
          <p:nvPr>
            <p:ph type="ftr" sz="quarter" idx="11"/>
          </p:nvPr>
        </p:nvSpPr>
        <p:spPr/>
        <p:txBody>
          <a:bodyPr/>
          <a:lstStyle/>
          <a:p>
            <a:endParaRPr lang="fr-CH"/>
          </a:p>
        </p:txBody>
      </p:sp>
      <p:sp>
        <p:nvSpPr>
          <p:cNvPr id="6" name="Espace réservé du numéro de diapositive 5">
            <a:extLst>
              <a:ext uri="{FF2B5EF4-FFF2-40B4-BE49-F238E27FC236}">
                <a16:creationId xmlns:a16="http://schemas.microsoft.com/office/drawing/2014/main" id="{93F958AE-4DD6-4934-9A12-8D129B472174}"/>
              </a:ext>
            </a:extLst>
          </p:cNvPr>
          <p:cNvSpPr>
            <a:spLocks noGrp="1"/>
          </p:cNvSpPr>
          <p:nvPr>
            <p:ph type="sldNum" sz="quarter" idx="12"/>
          </p:nvPr>
        </p:nvSpPr>
        <p:spPr/>
        <p:txBody>
          <a:bodyPr/>
          <a:lstStyle/>
          <a:p>
            <a:fld id="{F3030219-6748-4B8E-BA10-6B3364CC85D9}" type="slidenum">
              <a:rPr lang="fr-CH" smtClean="0"/>
              <a:t>‹N°›</a:t>
            </a:fld>
            <a:endParaRPr lang="fr-CH"/>
          </a:p>
        </p:txBody>
      </p:sp>
    </p:spTree>
    <p:extLst>
      <p:ext uri="{BB962C8B-B14F-4D97-AF65-F5344CB8AC3E}">
        <p14:creationId xmlns:p14="http://schemas.microsoft.com/office/powerpoint/2010/main" val="471147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A5CD59-BB59-4BDF-ADFD-3AF0E128B936}"/>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H"/>
          </a:p>
        </p:txBody>
      </p:sp>
      <p:sp>
        <p:nvSpPr>
          <p:cNvPr id="3" name="Espace réservé du texte 2">
            <a:extLst>
              <a:ext uri="{FF2B5EF4-FFF2-40B4-BE49-F238E27FC236}">
                <a16:creationId xmlns:a16="http://schemas.microsoft.com/office/drawing/2014/main" id="{37787037-8099-4660-9EF2-72EC744DDF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99918DE9-C5ED-4EB4-A6D9-ABF4317EEC5B}"/>
              </a:ext>
            </a:extLst>
          </p:cNvPr>
          <p:cNvSpPr>
            <a:spLocks noGrp="1"/>
          </p:cNvSpPr>
          <p:nvPr>
            <p:ph type="dt" sz="half" idx="10"/>
          </p:nvPr>
        </p:nvSpPr>
        <p:spPr/>
        <p:txBody>
          <a:bodyPr/>
          <a:lstStyle/>
          <a:p>
            <a:fld id="{EF18089E-188A-482E-A2C4-BA2C2E6AAD53}" type="datetimeFigureOut">
              <a:rPr lang="fr-CH" smtClean="0"/>
              <a:t>23.02.2022</a:t>
            </a:fld>
            <a:endParaRPr lang="fr-CH"/>
          </a:p>
        </p:txBody>
      </p:sp>
      <p:sp>
        <p:nvSpPr>
          <p:cNvPr id="5" name="Espace réservé du pied de page 4">
            <a:extLst>
              <a:ext uri="{FF2B5EF4-FFF2-40B4-BE49-F238E27FC236}">
                <a16:creationId xmlns:a16="http://schemas.microsoft.com/office/drawing/2014/main" id="{54119FBC-E20C-482E-ABF5-40522CD99074}"/>
              </a:ext>
            </a:extLst>
          </p:cNvPr>
          <p:cNvSpPr>
            <a:spLocks noGrp="1"/>
          </p:cNvSpPr>
          <p:nvPr>
            <p:ph type="ftr" sz="quarter" idx="11"/>
          </p:nvPr>
        </p:nvSpPr>
        <p:spPr/>
        <p:txBody>
          <a:bodyPr/>
          <a:lstStyle/>
          <a:p>
            <a:endParaRPr lang="fr-CH"/>
          </a:p>
        </p:txBody>
      </p:sp>
      <p:sp>
        <p:nvSpPr>
          <p:cNvPr id="6" name="Espace réservé du numéro de diapositive 5">
            <a:extLst>
              <a:ext uri="{FF2B5EF4-FFF2-40B4-BE49-F238E27FC236}">
                <a16:creationId xmlns:a16="http://schemas.microsoft.com/office/drawing/2014/main" id="{126636DE-58C4-4ED5-98A3-F558D1E13A19}"/>
              </a:ext>
            </a:extLst>
          </p:cNvPr>
          <p:cNvSpPr>
            <a:spLocks noGrp="1"/>
          </p:cNvSpPr>
          <p:nvPr>
            <p:ph type="sldNum" sz="quarter" idx="12"/>
          </p:nvPr>
        </p:nvSpPr>
        <p:spPr/>
        <p:txBody>
          <a:bodyPr/>
          <a:lstStyle/>
          <a:p>
            <a:fld id="{F3030219-6748-4B8E-BA10-6B3364CC85D9}" type="slidenum">
              <a:rPr lang="fr-CH" smtClean="0"/>
              <a:t>‹N°›</a:t>
            </a:fld>
            <a:endParaRPr lang="fr-CH"/>
          </a:p>
        </p:txBody>
      </p:sp>
    </p:spTree>
    <p:extLst>
      <p:ext uri="{BB962C8B-B14F-4D97-AF65-F5344CB8AC3E}">
        <p14:creationId xmlns:p14="http://schemas.microsoft.com/office/powerpoint/2010/main" val="2562756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6C2EC8-F7EC-4BAC-8BB9-F99ABD304620}"/>
              </a:ext>
            </a:extLst>
          </p:cNvPr>
          <p:cNvSpPr>
            <a:spLocks noGrp="1"/>
          </p:cNvSpPr>
          <p:nvPr>
            <p:ph type="title"/>
          </p:nvPr>
        </p:nvSpPr>
        <p:spPr/>
        <p:txBody>
          <a:bodyPr/>
          <a:lstStyle/>
          <a:p>
            <a:r>
              <a:rPr lang="fr-FR"/>
              <a:t>Modifiez le style du titre</a:t>
            </a:r>
            <a:endParaRPr lang="fr-CH"/>
          </a:p>
        </p:txBody>
      </p:sp>
      <p:sp>
        <p:nvSpPr>
          <p:cNvPr id="3" name="Espace réservé du contenu 2">
            <a:extLst>
              <a:ext uri="{FF2B5EF4-FFF2-40B4-BE49-F238E27FC236}">
                <a16:creationId xmlns:a16="http://schemas.microsoft.com/office/drawing/2014/main" id="{48AB51C5-1FD4-482A-8B91-5C68448DA091}"/>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contenu 3">
            <a:extLst>
              <a:ext uri="{FF2B5EF4-FFF2-40B4-BE49-F238E27FC236}">
                <a16:creationId xmlns:a16="http://schemas.microsoft.com/office/drawing/2014/main" id="{F859F5A8-A035-456F-8582-672DD595A4E3}"/>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e la date 4">
            <a:extLst>
              <a:ext uri="{FF2B5EF4-FFF2-40B4-BE49-F238E27FC236}">
                <a16:creationId xmlns:a16="http://schemas.microsoft.com/office/drawing/2014/main" id="{F50EE4F8-D8F7-456E-B820-CB863C3A1382}"/>
              </a:ext>
            </a:extLst>
          </p:cNvPr>
          <p:cNvSpPr>
            <a:spLocks noGrp="1"/>
          </p:cNvSpPr>
          <p:nvPr>
            <p:ph type="dt" sz="half" idx="10"/>
          </p:nvPr>
        </p:nvSpPr>
        <p:spPr/>
        <p:txBody>
          <a:bodyPr/>
          <a:lstStyle/>
          <a:p>
            <a:fld id="{EF18089E-188A-482E-A2C4-BA2C2E6AAD53}" type="datetimeFigureOut">
              <a:rPr lang="fr-CH" smtClean="0"/>
              <a:t>23.02.2022</a:t>
            </a:fld>
            <a:endParaRPr lang="fr-CH"/>
          </a:p>
        </p:txBody>
      </p:sp>
      <p:sp>
        <p:nvSpPr>
          <p:cNvPr id="6" name="Espace réservé du pied de page 5">
            <a:extLst>
              <a:ext uri="{FF2B5EF4-FFF2-40B4-BE49-F238E27FC236}">
                <a16:creationId xmlns:a16="http://schemas.microsoft.com/office/drawing/2014/main" id="{EB337712-57A5-4CC4-B2C0-E2BE9F79327C}"/>
              </a:ext>
            </a:extLst>
          </p:cNvPr>
          <p:cNvSpPr>
            <a:spLocks noGrp="1"/>
          </p:cNvSpPr>
          <p:nvPr>
            <p:ph type="ftr" sz="quarter" idx="11"/>
          </p:nvPr>
        </p:nvSpPr>
        <p:spPr/>
        <p:txBody>
          <a:bodyPr/>
          <a:lstStyle/>
          <a:p>
            <a:endParaRPr lang="fr-CH"/>
          </a:p>
        </p:txBody>
      </p:sp>
      <p:sp>
        <p:nvSpPr>
          <p:cNvPr id="7" name="Espace réservé du numéro de diapositive 6">
            <a:extLst>
              <a:ext uri="{FF2B5EF4-FFF2-40B4-BE49-F238E27FC236}">
                <a16:creationId xmlns:a16="http://schemas.microsoft.com/office/drawing/2014/main" id="{BC208ED2-7B2A-4C55-873B-D6C0349B09C2}"/>
              </a:ext>
            </a:extLst>
          </p:cNvPr>
          <p:cNvSpPr>
            <a:spLocks noGrp="1"/>
          </p:cNvSpPr>
          <p:nvPr>
            <p:ph type="sldNum" sz="quarter" idx="12"/>
          </p:nvPr>
        </p:nvSpPr>
        <p:spPr/>
        <p:txBody>
          <a:bodyPr/>
          <a:lstStyle/>
          <a:p>
            <a:fld id="{F3030219-6748-4B8E-BA10-6B3364CC85D9}" type="slidenum">
              <a:rPr lang="fr-CH" smtClean="0"/>
              <a:t>‹N°›</a:t>
            </a:fld>
            <a:endParaRPr lang="fr-CH"/>
          </a:p>
        </p:txBody>
      </p:sp>
    </p:spTree>
    <p:extLst>
      <p:ext uri="{BB962C8B-B14F-4D97-AF65-F5344CB8AC3E}">
        <p14:creationId xmlns:p14="http://schemas.microsoft.com/office/powerpoint/2010/main" val="37161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7267CC-10FC-4FC4-9020-9C30E6449A03}"/>
              </a:ext>
            </a:extLst>
          </p:cNvPr>
          <p:cNvSpPr>
            <a:spLocks noGrp="1"/>
          </p:cNvSpPr>
          <p:nvPr>
            <p:ph type="title"/>
          </p:nvPr>
        </p:nvSpPr>
        <p:spPr>
          <a:xfrm>
            <a:off x="839788" y="365125"/>
            <a:ext cx="10515600" cy="1325563"/>
          </a:xfrm>
        </p:spPr>
        <p:txBody>
          <a:bodyPr/>
          <a:lstStyle/>
          <a:p>
            <a:r>
              <a:rPr lang="fr-FR"/>
              <a:t>Modifiez le style du titre</a:t>
            </a:r>
            <a:endParaRPr lang="fr-CH"/>
          </a:p>
        </p:txBody>
      </p:sp>
      <p:sp>
        <p:nvSpPr>
          <p:cNvPr id="3" name="Espace réservé du texte 2">
            <a:extLst>
              <a:ext uri="{FF2B5EF4-FFF2-40B4-BE49-F238E27FC236}">
                <a16:creationId xmlns:a16="http://schemas.microsoft.com/office/drawing/2014/main" id="{16E5A20E-DD55-41C4-8EB3-637CA606CC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0280D5BA-3F43-42BD-8964-680953E86224}"/>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u texte 4">
            <a:extLst>
              <a:ext uri="{FF2B5EF4-FFF2-40B4-BE49-F238E27FC236}">
                <a16:creationId xmlns:a16="http://schemas.microsoft.com/office/drawing/2014/main" id="{E4433B26-67D8-43AB-BCDD-ED4AD0F98D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1CB33BC8-11EA-4E97-B94F-F115C30D60A4}"/>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7" name="Espace réservé de la date 6">
            <a:extLst>
              <a:ext uri="{FF2B5EF4-FFF2-40B4-BE49-F238E27FC236}">
                <a16:creationId xmlns:a16="http://schemas.microsoft.com/office/drawing/2014/main" id="{B9066B5F-D579-48BD-8526-D48DDBD2130F}"/>
              </a:ext>
            </a:extLst>
          </p:cNvPr>
          <p:cNvSpPr>
            <a:spLocks noGrp="1"/>
          </p:cNvSpPr>
          <p:nvPr>
            <p:ph type="dt" sz="half" idx="10"/>
          </p:nvPr>
        </p:nvSpPr>
        <p:spPr/>
        <p:txBody>
          <a:bodyPr/>
          <a:lstStyle/>
          <a:p>
            <a:fld id="{EF18089E-188A-482E-A2C4-BA2C2E6AAD53}" type="datetimeFigureOut">
              <a:rPr lang="fr-CH" smtClean="0"/>
              <a:t>23.02.2022</a:t>
            </a:fld>
            <a:endParaRPr lang="fr-CH"/>
          </a:p>
        </p:txBody>
      </p:sp>
      <p:sp>
        <p:nvSpPr>
          <p:cNvPr id="8" name="Espace réservé du pied de page 7">
            <a:extLst>
              <a:ext uri="{FF2B5EF4-FFF2-40B4-BE49-F238E27FC236}">
                <a16:creationId xmlns:a16="http://schemas.microsoft.com/office/drawing/2014/main" id="{87A76764-8ABC-4687-958B-427964600F62}"/>
              </a:ext>
            </a:extLst>
          </p:cNvPr>
          <p:cNvSpPr>
            <a:spLocks noGrp="1"/>
          </p:cNvSpPr>
          <p:nvPr>
            <p:ph type="ftr" sz="quarter" idx="11"/>
          </p:nvPr>
        </p:nvSpPr>
        <p:spPr/>
        <p:txBody>
          <a:bodyPr/>
          <a:lstStyle/>
          <a:p>
            <a:endParaRPr lang="fr-CH"/>
          </a:p>
        </p:txBody>
      </p:sp>
      <p:sp>
        <p:nvSpPr>
          <p:cNvPr id="9" name="Espace réservé du numéro de diapositive 8">
            <a:extLst>
              <a:ext uri="{FF2B5EF4-FFF2-40B4-BE49-F238E27FC236}">
                <a16:creationId xmlns:a16="http://schemas.microsoft.com/office/drawing/2014/main" id="{9788FC9F-28E2-4EDB-8333-5D2157B00B01}"/>
              </a:ext>
            </a:extLst>
          </p:cNvPr>
          <p:cNvSpPr>
            <a:spLocks noGrp="1"/>
          </p:cNvSpPr>
          <p:nvPr>
            <p:ph type="sldNum" sz="quarter" idx="12"/>
          </p:nvPr>
        </p:nvSpPr>
        <p:spPr/>
        <p:txBody>
          <a:bodyPr/>
          <a:lstStyle/>
          <a:p>
            <a:fld id="{F3030219-6748-4B8E-BA10-6B3364CC85D9}" type="slidenum">
              <a:rPr lang="fr-CH" smtClean="0"/>
              <a:t>‹N°›</a:t>
            </a:fld>
            <a:endParaRPr lang="fr-CH"/>
          </a:p>
        </p:txBody>
      </p:sp>
    </p:spTree>
    <p:extLst>
      <p:ext uri="{BB962C8B-B14F-4D97-AF65-F5344CB8AC3E}">
        <p14:creationId xmlns:p14="http://schemas.microsoft.com/office/powerpoint/2010/main" val="1519415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4EC2C8-8F16-417E-8A33-88E99CFEDCC4}"/>
              </a:ext>
            </a:extLst>
          </p:cNvPr>
          <p:cNvSpPr>
            <a:spLocks noGrp="1"/>
          </p:cNvSpPr>
          <p:nvPr>
            <p:ph type="title"/>
          </p:nvPr>
        </p:nvSpPr>
        <p:spPr/>
        <p:txBody>
          <a:bodyPr/>
          <a:lstStyle/>
          <a:p>
            <a:r>
              <a:rPr lang="fr-FR"/>
              <a:t>Modifiez le style du titre</a:t>
            </a:r>
            <a:endParaRPr lang="fr-CH"/>
          </a:p>
        </p:txBody>
      </p:sp>
      <p:sp>
        <p:nvSpPr>
          <p:cNvPr id="3" name="Espace réservé de la date 2">
            <a:extLst>
              <a:ext uri="{FF2B5EF4-FFF2-40B4-BE49-F238E27FC236}">
                <a16:creationId xmlns:a16="http://schemas.microsoft.com/office/drawing/2014/main" id="{48D1A3AF-E977-4A2B-BB84-20F3462FED53}"/>
              </a:ext>
            </a:extLst>
          </p:cNvPr>
          <p:cNvSpPr>
            <a:spLocks noGrp="1"/>
          </p:cNvSpPr>
          <p:nvPr>
            <p:ph type="dt" sz="half" idx="10"/>
          </p:nvPr>
        </p:nvSpPr>
        <p:spPr/>
        <p:txBody>
          <a:bodyPr/>
          <a:lstStyle/>
          <a:p>
            <a:fld id="{EF18089E-188A-482E-A2C4-BA2C2E6AAD53}" type="datetimeFigureOut">
              <a:rPr lang="fr-CH" smtClean="0"/>
              <a:t>23.02.2022</a:t>
            </a:fld>
            <a:endParaRPr lang="fr-CH"/>
          </a:p>
        </p:txBody>
      </p:sp>
      <p:sp>
        <p:nvSpPr>
          <p:cNvPr id="4" name="Espace réservé du pied de page 3">
            <a:extLst>
              <a:ext uri="{FF2B5EF4-FFF2-40B4-BE49-F238E27FC236}">
                <a16:creationId xmlns:a16="http://schemas.microsoft.com/office/drawing/2014/main" id="{10C2788D-DC50-451C-B882-FEF61EDF9475}"/>
              </a:ext>
            </a:extLst>
          </p:cNvPr>
          <p:cNvSpPr>
            <a:spLocks noGrp="1"/>
          </p:cNvSpPr>
          <p:nvPr>
            <p:ph type="ftr" sz="quarter" idx="11"/>
          </p:nvPr>
        </p:nvSpPr>
        <p:spPr/>
        <p:txBody>
          <a:bodyPr/>
          <a:lstStyle/>
          <a:p>
            <a:endParaRPr lang="fr-CH"/>
          </a:p>
        </p:txBody>
      </p:sp>
      <p:sp>
        <p:nvSpPr>
          <p:cNvPr id="5" name="Espace réservé du numéro de diapositive 4">
            <a:extLst>
              <a:ext uri="{FF2B5EF4-FFF2-40B4-BE49-F238E27FC236}">
                <a16:creationId xmlns:a16="http://schemas.microsoft.com/office/drawing/2014/main" id="{07FFC3D2-EED2-4C19-8946-72A796BA8872}"/>
              </a:ext>
            </a:extLst>
          </p:cNvPr>
          <p:cNvSpPr>
            <a:spLocks noGrp="1"/>
          </p:cNvSpPr>
          <p:nvPr>
            <p:ph type="sldNum" sz="quarter" idx="12"/>
          </p:nvPr>
        </p:nvSpPr>
        <p:spPr/>
        <p:txBody>
          <a:bodyPr/>
          <a:lstStyle/>
          <a:p>
            <a:fld id="{F3030219-6748-4B8E-BA10-6B3364CC85D9}" type="slidenum">
              <a:rPr lang="fr-CH" smtClean="0"/>
              <a:t>‹N°›</a:t>
            </a:fld>
            <a:endParaRPr lang="fr-CH"/>
          </a:p>
        </p:txBody>
      </p:sp>
    </p:spTree>
    <p:extLst>
      <p:ext uri="{BB962C8B-B14F-4D97-AF65-F5344CB8AC3E}">
        <p14:creationId xmlns:p14="http://schemas.microsoft.com/office/powerpoint/2010/main" val="419438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C8BFE98-B567-4E70-A0E3-9E4D5003B4C6}"/>
              </a:ext>
            </a:extLst>
          </p:cNvPr>
          <p:cNvSpPr>
            <a:spLocks noGrp="1"/>
          </p:cNvSpPr>
          <p:nvPr>
            <p:ph type="dt" sz="half" idx="10"/>
          </p:nvPr>
        </p:nvSpPr>
        <p:spPr/>
        <p:txBody>
          <a:bodyPr/>
          <a:lstStyle/>
          <a:p>
            <a:fld id="{EF18089E-188A-482E-A2C4-BA2C2E6AAD53}" type="datetimeFigureOut">
              <a:rPr lang="fr-CH" smtClean="0"/>
              <a:t>23.02.2022</a:t>
            </a:fld>
            <a:endParaRPr lang="fr-CH"/>
          </a:p>
        </p:txBody>
      </p:sp>
      <p:sp>
        <p:nvSpPr>
          <p:cNvPr id="3" name="Espace réservé du pied de page 2">
            <a:extLst>
              <a:ext uri="{FF2B5EF4-FFF2-40B4-BE49-F238E27FC236}">
                <a16:creationId xmlns:a16="http://schemas.microsoft.com/office/drawing/2014/main" id="{58A7B925-1057-425F-B201-60D175D6371D}"/>
              </a:ext>
            </a:extLst>
          </p:cNvPr>
          <p:cNvSpPr>
            <a:spLocks noGrp="1"/>
          </p:cNvSpPr>
          <p:nvPr>
            <p:ph type="ftr" sz="quarter" idx="11"/>
          </p:nvPr>
        </p:nvSpPr>
        <p:spPr/>
        <p:txBody>
          <a:bodyPr/>
          <a:lstStyle/>
          <a:p>
            <a:endParaRPr lang="fr-CH"/>
          </a:p>
        </p:txBody>
      </p:sp>
      <p:sp>
        <p:nvSpPr>
          <p:cNvPr id="4" name="Espace réservé du numéro de diapositive 3">
            <a:extLst>
              <a:ext uri="{FF2B5EF4-FFF2-40B4-BE49-F238E27FC236}">
                <a16:creationId xmlns:a16="http://schemas.microsoft.com/office/drawing/2014/main" id="{9EC3E1CB-6C77-4455-BC8C-1C55559E8378}"/>
              </a:ext>
            </a:extLst>
          </p:cNvPr>
          <p:cNvSpPr>
            <a:spLocks noGrp="1"/>
          </p:cNvSpPr>
          <p:nvPr>
            <p:ph type="sldNum" sz="quarter" idx="12"/>
          </p:nvPr>
        </p:nvSpPr>
        <p:spPr/>
        <p:txBody>
          <a:bodyPr/>
          <a:lstStyle/>
          <a:p>
            <a:fld id="{F3030219-6748-4B8E-BA10-6B3364CC85D9}" type="slidenum">
              <a:rPr lang="fr-CH" smtClean="0"/>
              <a:t>‹N°›</a:t>
            </a:fld>
            <a:endParaRPr lang="fr-CH"/>
          </a:p>
        </p:txBody>
      </p:sp>
    </p:spTree>
    <p:extLst>
      <p:ext uri="{BB962C8B-B14F-4D97-AF65-F5344CB8AC3E}">
        <p14:creationId xmlns:p14="http://schemas.microsoft.com/office/powerpoint/2010/main" val="458425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1712E0-87CE-4D12-8E25-7DA53B1C558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H"/>
          </a:p>
        </p:txBody>
      </p:sp>
      <p:sp>
        <p:nvSpPr>
          <p:cNvPr id="3" name="Espace réservé du contenu 2">
            <a:extLst>
              <a:ext uri="{FF2B5EF4-FFF2-40B4-BE49-F238E27FC236}">
                <a16:creationId xmlns:a16="http://schemas.microsoft.com/office/drawing/2014/main" id="{5173D729-C461-4CA5-B147-A75CDC02F2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texte 3">
            <a:extLst>
              <a:ext uri="{FF2B5EF4-FFF2-40B4-BE49-F238E27FC236}">
                <a16:creationId xmlns:a16="http://schemas.microsoft.com/office/drawing/2014/main" id="{7E5419E6-9EF2-4271-8EDA-7F250C4A0D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3C8B654-02B4-4D33-AD29-B88DC36CE315}"/>
              </a:ext>
            </a:extLst>
          </p:cNvPr>
          <p:cNvSpPr>
            <a:spLocks noGrp="1"/>
          </p:cNvSpPr>
          <p:nvPr>
            <p:ph type="dt" sz="half" idx="10"/>
          </p:nvPr>
        </p:nvSpPr>
        <p:spPr/>
        <p:txBody>
          <a:bodyPr/>
          <a:lstStyle/>
          <a:p>
            <a:fld id="{EF18089E-188A-482E-A2C4-BA2C2E6AAD53}" type="datetimeFigureOut">
              <a:rPr lang="fr-CH" smtClean="0"/>
              <a:t>23.02.2022</a:t>
            </a:fld>
            <a:endParaRPr lang="fr-CH"/>
          </a:p>
        </p:txBody>
      </p:sp>
      <p:sp>
        <p:nvSpPr>
          <p:cNvPr id="6" name="Espace réservé du pied de page 5">
            <a:extLst>
              <a:ext uri="{FF2B5EF4-FFF2-40B4-BE49-F238E27FC236}">
                <a16:creationId xmlns:a16="http://schemas.microsoft.com/office/drawing/2014/main" id="{F42E1A57-EE3C-43F3-8F34-78C6CF4E0859}"/>
              </a:ext>
            </a:extLst>
          </p:cNvPr>
          <p:cNvSpPr>
            <a:spLocks noGrp="1"/>
          </p:cNvSpPr>
          <p:nvPr>
            <p:ph type="ftr" sz="quarter" idx="11"/>
          </p:nvPr>
        </p:nvSpPr>
        <p:spPr/>
        <p:txBody>
          <a:bodyPr/>
          <a:lstStyle/>
          <a:p>
            <a:endParaRPr lang="fr-CH"/>
          </a:p>
        </p:txBody>
      </p:sp>
      <p:sp>
        <p:nvSpPr>
          <p:cNvPr id="7" name="Espace réservé du numéro de diapositive 6">
            <a:extLst>
              <a:ext uri="{FF2B5EF4-FFF2-40B4-BE49-F238E27FC236}">
                <a16:creationId xmlns:a16="http://schemas.microsoft.com/office/drawing/2014/main" id="{C67004FB-D298-4530-9362-F1F382069386}"/>
              </a:ext>
            </a:extLst>
          </p:cNvPr>
          <p:cNvSpPr>
            <a:spLocks noGrp="1"/>
          </p:cNvSpPr>
          <p:nvPr>
            <p:ph type="sldNum" sz="quarter" idx="12"/>
          </p:nvPr>
        </p:nvSpPr>
        <p:spPr/>
        <p:txBody>
          <a:bodyPr/>
          <a:lstStyle/>
          <a:p>
            <a:fld id="{F3030219-6748-4B8E-BA10-6B3364CC85D9}" type="slidenum">
              <a:rPr lang="fr-CH" smtClean="0"/>
              <a:t>‹N°›</a:t>
            </a:fld>
            <a:endParaRPr lang="fr-CH"/>
          </a:p>
        </p:txBody>
      </p:sp>
    </p:spTree>
    <p:extLst>
      <p:ext uri="{BB962C8B-B14F-4D97-AF65-F5344CB8AC3E}">
        <p14:creationId xmlns:p14="http://schemas.microsoft.com/office/powerpoint/2010/main" val="2014252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30BA5A-B6AC-4DDB-8DD5-EEF0F65BD8D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H"/>
          </a:p>
        </p:txBody>
      </p:sp>
      <p:sp>
        <p:nvSpPr>
          <p:cNvPr id="3" name="Espace réservé pour une image  2">
            <a:extLst>
              <a:ext uri="{FF2B5EF4-FFF2-40B4-BE49-F238E27FC236}">
                <a16:creationId xmlns:a16="http://schemas.microsoft.com/office/drawing/2014/main" id="{3B9E2D15-590A-4A1E-821D-9606FFB802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H"/>
          </a:p>
        </p:txBody>
      </p:sp>
      <p:sp>
        <p:nvSpPr>
          <p:cNvPr id="4" name="Espace réservé du texte 3">
            <a:extLst>
              <a:ext uri="{FF2B5EF4-FFF2-40B4-BE49-F238E27FC236}">
                <a16:creationId xmlns:a16="http://schemas.microsoft.com/office/drawing/2014/main" id="{03140474-2A3C-442F-A48D-3EF712C35B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F5B0DB5-3534-4CCF-93A8-653E97C25D41}"/>
              </a:ext>
            </a:extLst>
          </p:cNvPr>
          <p:cNvSpPr>
            <a:spLocks noGrp="1"/>
          </p:cNvSpPr>
          <p:nvPr>
            <p:ph type="dt" sz="half" idx="10"/>
          </p:nvPr>
        </p:nvSpPr>
        <p:spPr/>
        <p:txBody>
          <a:bodyPr/>
          <a:lstStyle/>
          <a:p>
            <a:fld id="{EF18089E-188A-482E-A2C4-BA2C2E6AAD53}" type="datetimeFigureOut">
              <a:rPr lang="fr-CH" smtClean="0"/>
              <a:t>23.02.2022</a:t>
            </a:fld>
            <a:endParaRPr lang="fr-CH"/>
          </a:p>
        </p:txBody>
      </p:sp>
      <p:sp>
        <p:nvSpPr>
          <p:cNvPr id="6" name="Espace réservé du pied de page 5">
            <a:extLst>
              <a:ext uri="{FF2B5EF4-FFF2-40B4-BE49-F238E27FC236}">
                <a16:creationId xmlns:a16="http://schemas.microsoft.com/office/drawing/2014/main" id="{93872C9E-095E-442B-AF87-9DEA4C65F0A8}"/>
              </a:ext>
            </a:extLst>
          </p:cNvPr>
          <p:cNvSpPr>
            <a:spLocks noGrp="1"/>
          </p:cNvSpPr>
          <p:nvPr>
            <p:ph type="ftr" sz="quarter" idx="11"/>
          </p:nvPr>
        </p:nvSpPr>
        <p:spPr/>
        <p:txBody>
          <a:bodyPr/>
          <a:lstStyle/>
          <a:p>
            <a:endParaRPr lang="fr-CH"/>
          </a:p>
        </p:txBody>
      </p:sp>
      <p:sp>
        <p:nvSpPr>
          <p:cNvPr id="7" name="Espace réservé du numéro de diapositive 6">
            <a:extLst>
              <a:ext uri="{FF2B5EF4-FFF2-40B4-BE49-F238E27FC236}">
                <a16:creationId xmlns:a16="http://schemas.microsoft.com/office/drawing/2014/main" id="{5E3EB793-B7AE-474A-905B-A4A76DA4BDDB}"/>
              </a:ext>
            </a:extLst>
          </p:cNvPr>
          <p:cNvSpPr>
            <a:spLocks noGrp="1"/>
          </p:cNvSpPr>
          <p:nvPr>
            <p:ph type="sldNum" sz="quarter" idx="12"/>
          </p:nvPr>
        </p:nvSpPr>
        <p:spPr/>
        <p:txBody>
          <a:bodyPr/>
          <a:lstStyle/>
          <a:p>
            <a:fld id="{F3030219-6748-4B8E-BA10-6B3364CC85D9}" type="slidenum">
              <a:rPr lang="fr-CH" smtClean="0"/>
              <a:t>‹N°›</a:t>
            </a:fld>
            <a:endParaRPr lang="fr-CH"/>
          </a:p>
        </p:txBody>
      </p:sp>
    </p:spTree>
    <p:extLst>
      <p:ext uri="{BB962C8B-B14F-4D97-AF65-F5344CB8AC3E}">
        <p14:creationId xmlns:p14="http://schemas.microsoft.com/office/powerpoint/2010/main" val="3723510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57B117A-5EB9-4A90-B4FD-F44A21107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H"/>
          </a:p>
        </p:txBody>
      </p:sp>
      <p:sp>
        <p:nvSpPr>
          <p:cNvPr id="3" name="Espace réservé du texte 2">
            <a:extLst>
              <a:ext uri="{FF2B5EF4-FFF2-40B4-BE49-F238E27FC236}">
                <a16:creationId xmlns:a16="http://schemas.microsoft.com/office/drawing/2014/main" id="{A5A168D2-15F8-493F-B3D8-62347C90F3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a:extLst>
              <a:ext uri="{FF2B5EF4-FFF2-40B4-BE49-F238E27FC236}">
                <a16:creationId xmlns:a16="http://schemas.microsoft.com/office/drawing/2014/main" id="{F31C35DF-E04B-42A9-859A-4ED8598901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18089E-188A-482E-A2C4-BA2C2E6AAD53}" type="datetimeFigureOut">
              <a:rPr lang="fr-CH" smtClean="0"/>
              <a:t>23.02.2022</a:t>
            </a:fld>
            <a:endParaRPr lang="fr-CH"/>
          </a:p>
        </p:txBody>
      </p:sp>
      <p:sp>
        <p:nvSpPr>
          <p:cNvPr id="5" name="Espace réservé du pied de page 4">
            <a:extLst>
              <a:ext uri="{FF2B5EF4-FFF2-40B4-BE49-F238E27FC236}">
                <a16:creationId xmlns:a16="http://schemas.microsoft.com/office/drawing/2014/main" id="{99CBAF73-1B64-4258-9388-013016700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H"/>
          </a:p>
        </p:txBody>
      </p:sp>
      <p:sp>
        <p:nvSpPr>
          <p:cNvPr id="6" name="Espace réservé du numéro de diapositive 5">
            <a:extLst>
              <a:ext uri="{FF2B5EF4-FFF2-40B4-BE49-F238E27FC236}">
                <a16:creationId xmlns:a16="http://schemas.microsoft.com/office/drawing/2014/main" id="{AD0D08E6-77E6-4693-BF15-4F58285728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30219-6748-4B8E-BA10-6B3364CC85D9}" type="slidenum">
              <a:rPr lang="fr-CH" smtClean="0"/>
              <a:t>‹N°›</a:t>
            </a:fld>
            <a:endParaRPr lang="fr-CH"/>
          </a:p>
        </p:txBody>
      </p:sp>
    </p:spTree>
    <p:extLst>
      <p:ext uri="{BB962C8B-B14F-4D97-AF65-F5344CB8AC3E}">
        <p14:creationId xmlns:p14="http://schemas.microsoft.com/office/powerpoint/2010/main" val="31040272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fondationelsner.rotary1990.ch/fr/"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71E7DA39-D13C-41D3-B9FF-B647D6DA25B1}"/>
              </a:ext>
            </a:extLst>
          </p:cNvPr>
          <p:cNvSpPr>
            <a:spLocks noGrp="1"/>
          </p:cNvSpPr>
          <p:nvPr>
            <p:ph type="subTitle" idx="1"/>
          </p:nvPr>
        </p:nvSpPr>
        <p:spPr>
          <a:xfrm>
            <a:off x="2686879" y="1510643"/>
            <a:ext cx="10174356" cy="4408901"/>
          </a:xfrm>
        </p:spPr>
        <p:txBody>
          <a:bodyPr>
            <a:normAutofit/>
          </a:bodyPr>
          <a:lstStyle/>
          <a:p>
            <a:r>
              <a:rPr lang="fr-CH" sz="5400" b="1" dirty="0">
                <a:solidFill>
                  <a:srgbClr val="184BB0"/>
                </a:solidFill>
              </a:rPr>
              <a:t>PRIX ELSNER 2022</a:t>
            </a:r>
          </a:p>
          <a:p>
            <a:pPr marL="342900" indent="-342900">
              <a:spcBef>
                <a:spcPts val="0"/>
              </a:spcBef>
              <a:buFont typeface="Wingdings" panose="05000000000000000000" pitchFamily="2" charset="2"/>
              <a:buChar char="Ø"/>
            </a:pPr>
            <a:endParaRPr lang="fr-CH" b="1" dirty="0">
              <a:solidFill>
                <a:srgbClr val="184BB0"/>
              </a:solidFill>
            </a:endParaRPr>
          </a:p>
          <a:p>
            <a:pPr marL="342900" indent="-342900">
              <a:spcBef>
                <a:spcPts val="0"/>
              </a:spcBef>
              <a:spcAft>
                <a:spcPts val="1200"/>
              </a:spcAft>
              <a:buFont typeface="Wingdings" panose="05000000000000000000" pitchFamily="2" charset="2"/>
              <a:buChar char="Ø"/>
            </a:pPr>
            <a:r>
              <a:rPr lang="fr-CH" sz="3000" b="1" dirty="0">
                <a:solidFill>
                  <a:srgbClr val="184BB0"/>
                </a:solidFill>
              </a:rPr>
              <a:t>Conditions de participation</a:t>
            </a:r>
          </a:p>
          <a:p>
            <a:pPr marL="342900" indent="-342900">
              <a:spcBef>
                <a:spcPts val="0"/>
              </a:spcBef>
              <a:spcAft>
                <a:spcPts val="1200"/>
              </a:spcAft>
              <a:buFont typeface="Wingdings" panose="05000000000000000000" pitchFamily="2" charset="2"/>
              <a:buChar char="Ø"/>
            </a:pPr>
            <a:r>
              <a:rPr lang="fr-CH" sz="3000" b="1" dirty="0">
                <a:solidFill>
                  <a:srgbClr val="184BB0"/>
                </a:solidFill>
              </a:rPr>
              <a:t>Sélection de Candidats</a:t>
            </a:r>
          </a:p>
          <a:p>
            <a:pPr marL="342900" indent="-342900">
              <a:spcBef>
                <a:spcPts val="0"/>
              </a:spcBef>
              <a:spcAft>
                <a:spcPts val="1200"/>
              </a:spcAft>
              <a:buFont typeface="Wingdings" panose="05000000000000000000" pitchFamily="2" charset="2"/>
              <a:buChar char="Ø"/>
            </a:pPr>
            <a:r>
              <a:rPr lang="fr-CH" sz="3000" b="1" dirty="0">
                <a:solidFill>
                  <a:srgbClr val="184BB0"/>
                </a:solidFill>
              </a:rPr>
              <a:t>Promotions des Candidatures</a:t>
            </a:r>
          </a:p>
          <a:p>
            <a:pPr marL="342900" indent="-342900">
              <a:spcBef>
                <a:spcPts val="0"/>
              </a:spcBef>
              <a:spcAft>
                <a:spcPts val="1200"/>
              </a:spcAft>
              <a:buFont typeface="Wingdings" panose="05000000000000000000" pitchFamily="2" charset="2"/>
              <a:buChar char="Ø"/>
            </a:pPr>
            <a:r>
              <a:rPr lang="fr-CH" sz="3000" b="1" dirty="0">
                <a:solidFill>
                  <a:srgbClr val="184BB0"/>
                </a:solidFill>
              </a:rPr>
              <a:t>Attribution du Prix</a:t>
            </a:r>
          </a:p>
          <a:p>
            <a:pPr marL="342900" indent="-342900">
              <a:spcBef>
                <a:spcPts val="0"/>
              </a:spcBef>
              <a:spcAft>
                <a:spcPts val="1200"/>
              </a:spcAft>
              <a:buFont typeface="Wingdings" panose="05000000000000000000" pitchFamily="2" charset="2"/>
              <a:buChar char="Ø"/>
            </a:pPr>
            <a:r>
              <a:rPr lang="fr-CH" sz="3000" b="1" dirty="0">
                <a:solidFill>
                  <a:srgbClr val="184BB0"/>
                </a:solidFill>
              </a:rPr>
              <a:t>Remise du prix</a:t>
            </a: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endParaRPr lang="fr-CH" b="1" dirty="0">
              <a:solidFill>
                <a:srgbClr val="184BB0"/>
              </a:solidFill>
            </a:endParaRPr>
          </a:p>
          <a:p>
            <a:endParaRPr lang="fr-CH" b="1" dirty="0">
              <a:solidFill>
                <a:srgbClr val="2665E2"/>
              </a:solidFill>
            </a:endParaRPr>
          </a:p>
        </p:txBody>
      </p:sp>
      <p:pic>
        <p:nvPicPr>
          <p:cNvPr id="1025" name="Picture 1" descr="Rotary Club">
            <a:extLst>
              <a:ext uri="{FF2B5EF4-FFF2-40B4-BE49-F238E27FC236}">
                <a16:creationId xmlns:a16="http://schemas.microsoft.com/office/drawing/2014/main" id="{4DE480C0-45D7-4F34-BBF1-C9509CEF9D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8026" y="238540"/>
            <a:ext cx="1657350" cy="619125"/>
          </a:xfrm>
          <a:prstGeom prst="rect">
            <a:avLst/>
          </a:prstGeom>
          <a:noFill/>
          <a:extLst>
            <a:ext uri="{909E8E84-426E-40DD-AFC4-6F175D3DCCD1}">
              <a14:hiddenFill xmlns:a14="http://schemas.microsoft.com/office/drawing/2010/main">
                <a:solidFill>
                  <a:srgbClr val="FFFFFF"/>
                </a:solidFill>
              </a14:hiddenFill>
            </a:ext>
          </a:extLst>
        </p:spPr>
      </p:pic>
      <p:sp>
        <p:nvSpPr>
          <p:cNvPr id="7" name="ZoneTexte 6">
            <a:extLst>
              <a:ext uri="{FF2B5EF4-FFF2-40B4-BE49-F238E27FC236}">
                <a16:creationId xmlns:a16="http://schemas.microsoft.com/office/drawing/2014/main" id="{7B03ED76-EDD5-4061-8A3D-02885E38F8D9}"/>
              </a:ext>
            </a:extLst>
          </p:cNvPr>
          <p:cNvSpPr txBox="1"/>
          <p:nvPr/>
        </p:nvSpPr>
        <p:spPr>
          <a:xfrm>
            <a:off x="5245376" y="363436"/>
            <a:ext cx="6097656" cy="369332"/>
          </a:xfrm>
          <a:prstGeom prst="rect">
            <a:avLst/>
          </a:prstGeom>
          <a:noFill/>
        </p:spPr>
        <p:txBody>
          <a:bodyPr wrap="square">
            <a:spAutoFit/>
          </a:bodyPr>
          <a:lstStyle/>
          <a:p>
            <a:pPr algn="l"/>
            <a:r>
              <a:rPr lang="fr-CH" b="1" dirty="0">
                <a:solidFill>
                  <a:srgbClr val="0050A2"/>
                </a:solidFill>
                <a:effectLst/>
                <a:latin typeface="Open Sans" panose="020B0604020202020204" pitchFamily="34" charset="0"/>
              </a:rPr>
              <a:t>Fondation Hermann </a:t>
            </a:r>
            <a:r>
              <a:rPr lang="fr-CH" b="1" dirty="0" err="1">
                <a:solidFill>
                  <a:srgbClr val="0050A2"/>
                </a:solidFill>
                <a:effectLst/>
                <a:latin typeface="Open Sans" panose="020B0604020202020204" pitchFamily="34" charset="0"/>
              </a:rPr>
              <a:t>Elsner</a:t>
            </a:r>
            <a:endParaRPr lang="fr-CH" dirty="0">
              <a:solidFill>
                <a:srgbClr val="0050A2"/>
              </a:solidFill>
              <a:effectLst/>
              <a:latin typeface="Open Sans" panose="020B0604020202020204" pitchFamily="34" charset="0"/>
            </a:endParaRPr>
          </a:p>
        </p:txBody>
      </p:sp>
      <p:sp>
        <p:nvSpPr>
          <p:cNvPr id="8" name="Sous-titre 2">
            <a:extLst>
              <a:ext uri="{FF2B5EF4-FFF2-40B4-BE49-F238E27FC236}">
                <a16:creationId xmlns:a16="http://schemas.microsoft.com/office/drawing/2014/main" id="{280ED001-AF4B-4494-BD86-022EE398C990}"/>
              </a:ext>
            </a:extLst>
          </p:cNvPr>
          <p:cNvSpPr txBox="1">
            <a:spLocks/>
          </p:cNvSpPr>
          <p:nvPr/>
        </p:nvSpPr>
        <p:spPr>
          <a:xfrm>
            <a:off x="1008822" y="5532023"/>
            <a:ext cx="10174356" cy="9625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endParaRPr lang="fr-CH" b="1" dirty="0">
              <a:solidFill>
                <a:srgbClr val="184BB0"/>
              </a:solidFill>
            </a:endParaRPr>
          </a:p>
          <a:p>
            <a:endParaRPr lang="fr-CH" b="1" dirty="0">
              <a:solidFill>
                <a:srgbClr val="2665E2"/>
              </a:solidFill>
            </a:endParaRPr>
          </a:p>
        </p:txBody>
      </p:sp>
      <p:pic>
        <p:nvPicPr>
          <p:cNvPr id="1026" name="Picture 2">
            <a:extLst>
              <a:ext uri="{FF2B5EF4-FFF2-40B4-BE49-F238E27FC236}">
                <a16:creationId xmlns:a16="http://schemas.microsoft.com/office/drawing/2014/main" id="{CBE1B2EF-4176-44E2-A064-978E73ABA4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665" y="1675935"/>
            <a:ext cx="4688428" cy="35061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7760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71E7DA39-D13C-41D3-B9FF-B647D6DA25B1}"/>
              </a:ext>
            </a:extLst>
          </p:cNvPr>
          <p:cNvSpPr>
            <a:spLocks noGrp="1"/>
          </p:cNvSpPr>
          <p:nvPr>
            <p:ph type="subTitle" idx="1"/>
          </p:nvPr>
        </p:nvSpPr>
        <p:spPr>
          <a:xfrm>
            <a:off x="897835" y="1325977"/>
            <a:ext cx="10174356" cy="4408901"/>
          </a:xfrm>
        </p:spPr>
        <p:txBody>
          <a:bodyPr>
            <a:normAutofit/>
          </a:bodyPr>
          <a:lstStyle/>
          <a:p>
            <a:endParaRPr lang="fr-CH" dirty="0">
              <a:solidFill>
                <a:srgbClr val="184BB0"/>
              </a:solidFill>
            </a:endParaRPr>
          </a:p>
          <a:p>
            <a:pPr marL="342900" indent="-342900">
              <a:buFont typeface="Wingdings" panose="05000000000000000000" pitchFamily="2" charset="2"/>
              <a:buChar char="Ø"/>
            </a:pPr>
            <a:endParaRPr lang="fr-CH" sz="3000" b="1" dirty="0">
              <a:solidFill>
                <a:srgbClr val="184BB0"/>
              </a:solidFill>
            </a:endParaRPr>
          </a:p>
          <a:p>
            <a:pPr marL="342900" indent="-342900">
              <a:buFont typeface="Wingdings" panose="05000000000000000000" pitchFamily="2" charset="2"/>
              <a:buChar char="Ø"/>
            </a:pPr>
            <a:endParaRPr lang="fr-CH" sz="3000" b="1" dirty="0">
              <a:solidFill>
                <a:srgbClr val="184BB0"/>
              </a:solidFill>
            </a:endParaRPr>
          </a:p>
          <a:p>
            <a:pPr marL="342900" indent="-342900">
              <a:buFont typeface="Wingdings" panose="05000000000000000000" pitchFamily="2" charset="2"/>
              <a:buChar char="Ø"/>
            </a:pPr>
            <a:endParaRPr lang="fr-CH" sz="3000" b="1" dirty="0">
              <a:solidFill>
                <a:srgbClr val="184BB0"/>
              </a:solidFill>
            </a:endParaRPr>
          </a:p>
          <a:p>
            <a:pPr marL="342900" indent="-342900">
              <a:buFont typeface="Wingdings" panose="05000000000000000000" pitchFamily="2" charset="2"/>
              <a:buChar char="Ø"/>
            </a:pPr>
            <a:endParaRPr lang="fr-CH" sz="3000" b="1" dirty="0">
              <a:solidFill>
                <a:srgbClr val="184BB0"/>
              </a:solidFill>
            </a:endParaRPr>
          </a:p>
          <a:p>
            <a:pPr marL="342900" indent="-342900">
              <a:buFont typeface="Wingdings" panose="05000000000000000000" pitchFamily="2" charset="2"/>
              <a:buChar char="Ø"/>
            </a:pPr>
            <a:endParaRPr lang="fr-CH" sz="3000" b="1" dirty="0">
              <a:solidFill>
                <a:srgbClr val="184BB0"/>
              </a:solidFill>
            </a:endParaRPr>
          </a:p>
          <a:p>
            <a:pPr marL="342900" indent="-342900">
              <a:buFont typeface="Wingdings" panose="05000000000000000000" pitchFamily="2" charset="2"/>
              <a:buChar char="Ø"/>
            </a:pPr>
            <a:endParaRPr lang="fr-CH" sz="3000" b="1"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endParaRPr lang="fr-CH" b="1" dirty="0">
              <a:solidFill>
                <a:srgbClr val="184BB0"/>
              </a:solidFill>
            </a:endParaRPr>
          </a:p>
          <a:p>
            <a:endParaRPr lang="fr-CH" b="1" dirty="0">
              <a:solidFill>
                <a:srgbClr val="2665E2"/>
              </a:solidFill>
            </a:endParaRPr>
          </a:p>
        </p:txBody>
      </p:sp>
      <p:pic>
        <p:nvPicPr>
          <p:cNvPr id="1025" name="Picture 1" descr="Rotary Club">
            <a:extLst>
              <a:ext uri="{FF2B5EF4-FFF2-40B4-BE49-F238E27FC236}">
                <a16:creationId xmlns:a16="http://schemas.microsoft.com/office/drawing/2014/main" id="{4DE480C0-45D7-4F34-BBF1-C9509CEF9D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8026" y="238540"/>
            <a:ext cx="1657350" cy="619125"/>
          </a:xfrm>
          <a:prstGeom prst="rect">
            <a:avLst/>
          </a:prstGeom>
          <a:noFill/>
          <a:extLst>
            <a:ext uri="{909E8E84-426E-40DD-AFC4-6F175D3DCCD1}">
              <a14:hiddenFill xmlns:a14="http://schemas.microsoft.com/office/drawing/2010/main">
                <a:solidFill>
                  <a:srgbClr val="FFFFFF"/>
                </a:solidFill>
              </a14:hiddenFill>
            </a:ext>
          </a:extLst>
        </p:spPr>
      </p:pic>
      <p:sp>
        <p:nvSpPr>
          <p:cNvPr id="7" name="ZoneTexte 6">
            <a:extLst>
              <a:ext uri="{FF2B5EF4-FFF2-40B4-BE49-F238E27FC236}">
                <a16:creationId xmlns:a16="http://schemas.microsoft.com/office/drawing/2014/main" id="{7B03ED76-EDD5-4061-8A3D-02885E38F8D9}"/>
              </a:ext>
            </a:extLst>
          </p:cNvPr>
          <p:cNvSpPr txBox="1"/>
          <p:nvPr/>
        </p:nvSpPr>
        <p:spPr>
          <a:xfrm>
            <a:off x="5245376" y="363436"/>
            <a:ext cx="6097656" cy="369332"/>
          </a:xfrm>
          <a:prstGeom prst="rect">
            <a:avLst/>
          </a:prstGeom>
          <a:noFill/>
        </p:spPr>
        <p:txBody>
          <a:bodyPr wrap="square">
            <a:spAutoFit/>
          </a:bodyPr>
          <a:lstStyle/>
          <a:p>
            <a:pPr algn="l"/>
            <a:r>
              <a:rPr lang="fr-CH" b="1" dirty="0">
                <a:solidFill>
                  <a:srgbClr val="0050A2"/>
                </a:solidFill>
                <a:effectLst/>
                <a:latin typeface="Open Sans" panose="020B0604020202020204" pitchFamily="34" charset="0"/>
              </a:rPr>
              <a:t>Fondation Hermann </a:t>
            </a:r>
            <a:r>
              <a:rPr lang="fr-CH" b="1" dirty="0" err="1">
                <a:solidFill>
                  <a:srgbClr val="0050A2"/>
                </a:solidFill>
                <a:effectLst/>
                <a:latin typeface="Open Sans" panose="020B0604020202020204" pitchFamily="34" charset="0"/>
              </a:rPr>
              <a:t>Elsner</a:t>
            </a:r>
            <a:endParaRPr lang="fr-CH" dirty="0">
              <a:solidFill>
                <a:srgbClr val="0050A2"/>
              </a:solidFill>
              <a:effectLst/>
              <a:latin typeface="Open Sans" panose="020B0604020202020204" pitchFamily="34" charset="0"/>
            </a:endParaRPr>
          </a:p>
        </p:txBody>
      </p:sp>
      <p:sp>
        <p:nvSpPr>
          <p:cNvPr id="8" name="Sous-titre 2">
            <a:extLst>
              <a:ext uri="{FF2B5EF4-FFF2-40B4-BE49-F238E27FC236}">
                <a16:creationId xmlns:a16="http://schemas.microsoft.com/office/drawing/2014/main" id="{280ED001-AF4B-4494-BD86-022EE398C990}"/>
              </a:ext>
            </a:extLst>
          </p:cNvPr>
          <p:cNvSpPr txBox="1">
            <a:spLocks/>
          </p:cNvSpPr>
          <p:nvPr/>
        </p:nvSpPr>
        <p:spPr>
          <a:xfrm>
            <a:off x="1008822" y="5532023"/>
            <a:ext cx="10174356" cy="9625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endParaRPr lang="fr-CH" b="1" dirty="0">
              <a:solidFill>
                <a:srgbClr val="184BB0"/>
              </a:solidFill>
            </a:endParaRPr>
          </a:p>
          <a:p>
            <a:endParaRPr lang="fr-CH" b="1" dirty="0">
              <a:solidFill>
                <a:srgbClr val="2665E2"/>
              </a:solidFill>
            </a:endParaRPr>
          </a:p>
        </p:txBody>
      </p:sp>
      <p:sp>
        <p:nvSpPr>
          <p:cNvPr id="9" name="Sous-titre 2">
            <a:extLst>
              <a:ext uri="{FF2B5EF4-FFF2-40B4-BE49-F238E27FC236}">
                <a16:creationId xmlns:a16="http://schemas.microsoft.com/office/drawing/2014/main" id="{0B839809-2EF1-4D72-9287-0996BAEE18DB}"/>
              </a:ext>
            </a:extLst>
          </p:cNvPr>
          <p:cNvSpPr txBox="1">
            <a:spLocks/>
          </p:cNvSpPr>
          <p:nvPr/>
        </p:nvSpPr>
        <p:spPr>
          <a:xfrm>
            <a:off x="848968" y="1965396"/>
            <a:ext cx="10445197" cy="4654064"/>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spcBef>
                <a:spcPts val="0"/>
              </a:spcBef>
              <a:buFont typeface="Wingdings" panose="05000000000000000000" pitchFamily="2" charset="2"/>
              <a:buChar char="Ø"/>
            </a:pPr>
            <a:endParaRPr lang="fr-CH" b="1" dirty="0">
              <a:solidFill>
                <a:srgbClr val="184BB0"/>
              </a:solidFill>
            </a:endParaRPr>
          </a:p>
          <a:p>
            <a:pPr marL="342900" indent="-342900">
              <a:spcBef>
                <a:spcPts val="0"/>
              </a:spcBef>
              <a:buFont typeface="Wingdings" panose="05000000000000000000" pitchFamily="2" charset="2"/>
              <a:buChar char="Ø"/>
            </a:pPr>
            <a:r>
              <a:rPr lang="fr-CH" sz="3900" b="1" dirty="0">
                <a:solidFill>
                  <a:srgbClr val="184BB0"/>
                </a:solidFill>
              </a:rPr>
              <a:t>Conditions de participation au Prix </a:t>
            </a:r>
            <a:r>
              <a:rPr lang="fr-CH" sz="3900" b="1" dirty="0" err="1">
                <a:solidFill>
                  <a:srgbClr val="184BB0"/>
                </a:solidFill>
              </a:rPr>
              <a:t>Elsner</a:t>
            </a:r>
            <a:r>
              <a:rPr lang="fr-CH" sz="3900" b="1" dirty="0">
                <a:solidFill>
                  <a:srgbClr val="184BB0"/>
                </a:solidFill>
              </a:rPr>
              <a:t> 2022</a:t>
            </a:r>
          </a:p>
          <a:p>
            <a:pPr algn="l">
              <a:spcBef>
                <a:spcPts val="0"/>
              </a:spcBef>
            </a:pPr>
            <a:endParaRPr lang="fr-CH" sz="3000" b="1" dirty="0">
              <a:solidFill>
                <a:srgbClr val="184BB0"/>
              </a:solidFill>
            </a:endParaRPr>
          </a:p>
          <a:p>
            <a:pPr marL="800100" lvl="1" indent="-342900" algn="l">
              <a:spcBef>
                <a:spcPts val="0"/>
              </a:spcBef>
              <a:spcAft>
                <a:spcPts val="1200"/>
              </a:spcAft>
              <a:buFont typeface="Wingdings" panose="05000000000000000000" pitchFamily="2" charset="2"/>
              <a:buChar char="§"/>
            </a:pPr>
            <a:r>
              <a:rPr lang="fr-CH" sz="2600" b="1" dirty="0">
                <a:solidFill>
                  <a:srgbClr val="184BB0"/>
                </a:solidFill>
              </a:rPr>
              <a:t>But du Prix: </a:t>
            </a:r>
            <a:r>
              <a:rPr lang="fr-CH" sz="2600" dirty="0">
                <a:solidFill>
                  <a:srgbClr val="184BB0"/>
                </a:solidFill>
              </a:rPr>
              <a:t>Encouragement d’un – d’une jeune méritant ou d’un groupe de jeunes afin de l’encourager à atteindre un objectif, de concrétiser un projet ou de parfaire sa formation</a:t>
            </a:r>
          </a:p>
          <a:p>
            <a:pPr marL="800100" lvl="1" indent="-342900" algn="l">
              <a:spcBef>
                <a:spcPts val="0"/>
              </a:spcBef>
              <a:spcAft>
                <a:spcPts val="1200"/>
              </a:spcAft>
              <a:buFont typeface="Wingdings" panose="05000000000000000000" pitchFamily="2" charset="2"/>
              <a:buChar char="§"/>
            </a:pPr>
            <a:r>
              <a:rPr lang="fr-CH" sz="2600" b="1" dirty="0">
                <a:solidFill>
                  <a:srgbClr val="184BB0"/>
                </a:solidFill>
              </a:rPr>
              <a:t>Les Candidats </a:t>
            </a:r>
            <a:r>
              <a:rPr lang="fr-CH" sz="2600" dirty="0">
                <a:solidFill>
                  <a:srgbClr val="184BB0"/>
                </a:solidFill>
              </a:rPr>
              <a:t>doivent être âgés de 28 ans au plus et être domiciliés dans le Canton de Fribourg ou dans la Broye Vaudoise. Ils ne doivent pas être fils ou fille de Rotarien</a:t>
            </a:r>
          </a:p>
          <a:p>
            <a:pPr marL="800100" lvl="1" indent="-342900" algn="l">
              <a:spcBef>
                <a:spcPts val="0"/>
              </a:spcBef>
              <a:spcAft>
                <a:spcPts val="1200"/>
              </a:spcAft>
              <a:buFont typeface="Wingdings" panose="05000000000000000000" pitchFamily="2" charset="2"/>
              <a:buChar char="§"/>
            </a:pPr>
            <a:r>
              <a:rPr lang="fr-CH" sz="2600" b="1" dirty="0">
                <a:solidFill>
                  <a:srgbClr val="184BB0"/>
                </a:solidFill>
              </a:rPr>
              <a:t>Un dossier de candidature </a:t>
            </a:r>
            <a:r>
              <a:rPr lang="fr-CH" sz="2600" dirty="0">
                <a:solidFill>
                  <a:srgbClr val="184BB0"/>
                </a:solidFill>
              </a:rPr>
              <a:t>complet doit être déposée dans les délais auprès de la Fondation</a:t>
            </a:r>
          </a:p>
          <a:p>
            <a:pPr marL="800100" lvl="1" indent="-342900" algn="l">
              <a:spcBef>
                <a:spcPts val="0"/>
              </a:spcBef>
              <a:spcAft>
                <a:spcPts val="1200"/>
              </a:spcAft>
              <a:buFont typeface="Wingdings" panose="05000000000000000000" pitchFamily="2" charset="2"/>
              <a:buChar char="§"/>
            </a:pPr>
            <a:r>
              <a:rPr lang="fr-CH" sz="2600" b="1" dirty="0">
                <a:solidFill>
                  <a:srgbClr val="184BB0"/>
                </a:solidFill>
              </a:rPr>
              <a:t>Le/les bénéficiaires </a:t>
            </a:r>
            <a:r>
              <a:rPr lang="fr-CH" sz="2600" dirty="0">
                <a:solidFill>
                  <a:srgbClr val="184BB0"/>
                </a:solidFill>
              </a:rPr>
              <a:t>du prix sont tenus de participer à une cérémonie de remise de prix et de présenter leur art, leur sport ou leur pratique</a:t>
            </a:r>
          </a:p>
          <a:p>
            <a:pPr marL="800100" lvl="1" indent="-342900" algn="l">
              <a:buFont typeface="Wingdings" panose="05000000000000000000" pitchFamily="2" charset="2"/>
              <a:buChar char="§"/>
            </a:pPr>
            <a:endParaRPr lang="fr-CH" b="1" dirty="0">
              <a:solidFill>
                <a:srgbClr val="184BB0"/>
              </a:solidFill>
            </a:endParaRPr>
          </a:p>
        </p:txBody>
      </p:sp>
      <p:sp>
        <p:nvSpPr>
          <p:cNvPr id="10" name="ZoneTexte 9">
            <a:extLst>
              <a:ext uri="{FF2B5EF4-FFF2-40B4-BE49-F238E27FC236}">
                <a16:creationId xmlns:a16="http://schemas.microsoft.com/office/drawing/2014/main" id="{F3F75848-E7B1-40C7-9F05-15ADAEDECD0F}"/>
              </a:ext>
            </a:extLst>
          </p:cNvPr>
          <p:cNvSpPr txBox="1"/>
          <p:nvPr/>
        </p:nvSpPr>
        <p:spPr>
          <a:xfrm>
            <a:off x="0" y="1254652"/>
            <a:ext cx="12192000" cy="584775"/>
          </a:xfrm>
          <a:prstGeom prst="rect">
            <a:avLst/>
          </a:prstGeom>
          <a:solidFill>
            <a:srgbClr val="FFFFCC"/>
          </a:solidFill>
        </p:spPr>
        <p:txBody>
          <a:bodyPr wrap="square">
            <a:spAutoFit/>
          </a:bodyPr>
          <a:lstStyle/>
          <a:p>
            <a:pPr algn="ctr">
              <a:spcBef>
                <a:spcPts val="0"/>
              </a:spcBef>
            </a:pPr>
            <a:r>
              <a:rPr lang="fr-CH" sz="3200" b="1" dirty="0">
                <a:solidFill>
                  <a:srgbClr val="184BB0"/>
                </a:solidFill>
              </a:rPr>
              <a:t>« 4 Prix de Fr. 10’000.- pour célébrer les 40 ans de la Fondation »</a:t>
            </a:r>
            <a:endParaRPr lang="fr-CH" sz="4000" b="1" dirty="0">
              <a:solidFill>
                <a:srgbClr val="184BB0"/>
              </a:solidFill>
            </a:endParaRPr>
          </a:p>
        </p:txBody>
      </p:sp>
    </p:spTree>
    <p:extLst>
      <p:ext uri="{BB962C8B-B14F-4D97-AF65-F5344CB8AC3E}">
        <p14:creationId xmlns:p14="http://schemas.microsoft.com/office/powerpoint/2010/main" val="1226048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71E7DA39-D13C-41D3-B9FF-B647D6DA25B1}"/>
              </a:ext>
            </a:extLst>
          </p:cNvPr>
          <p:cNvSpPr>
            <a:spLocks noGrp="1"/>
          </p:cNvSpPr>
          <p:nvPr>
            <p:ph type="subTitle" idx="1"/>
          </p:nvPr>
        </p:nvSpPr>
        <p:spPr>
          <a:xfrm>
            <a:off x="897835" y="1325977"/>
            <a:ext cx="10174356" cy="4408901"/>
          </a:xfrm>
        </p:spPr>
        <p:txBody>
          <a:bodyPr>
            <a:normAutofit/>
          </a:bodyPr>
          <a:lstStyle/>
          <a:p>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endParaRPr lang="fr-CH" b="1" dirty="0">
              <a:solidFill>
                <a:srgbClr val="184BB0"/>
              </a:solidFill>
            </a:endParaRPr>
          </a:p>
          <a:p>
            <a:endParaRPr lang="fr-CH" b="1" dirty="0">
              <a:solidFill>
                <a:srgbClr val="2665E2"/>
              </a:solidFill>
            </a:endParaRPr>
          </a:p>
        </p:txBody>
      </p:sp>
      <p:pic>
        <p:nvPicPr>
          <p:cNvPr id="1025" name="Picture 1" descr="Rotary Club">
            <a:extLst>
              <a:ext uri="{FF2B5EF4-FFF2-40B4-BE49-F238E27FC236}">
                <a16:creationId xmlns:a16="http://schemas.microsoft.com/office/drawing/2014/main" id="{4DE480C0-45D7-4F34-BBF1-C9509CEF9D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8026" y="238540"/>
            <a:ext cx="1657350" cy="619125"/>
          </a:xfrm>
          <a:prstGeom prst="rect">
            <a:avLst/>
          </a:prstGeom>
          <a:noFill/>
          <a:extLst>
            <a:ext uri="{909E8E84-426E-40DD-AFC4-6F175D3DCCD1}">
              <a14:hiddenFill xmlns:a14="http://schemas.microsoft.com/office/drawing/2010/main">
                <a:solidFill>
                  <a:srgbClr val="FFFFFF"/>
                </a:solidFill>
              </a14:hiddenFill>
            </a:ext>
          </a:extLst>
        </p:spPr>
      </p:pic>
      <p:sp>
        <p:nvSpPr>
          <p:cNvPr id="7" name="ZoneTexte 6">
            <a:extLst>
              <a:ext uri="{FF2B5EF4-FFF2-40B4-BE49-F238E27FC236}">
                <a16:creationId xmlns:a16="http://schemas.microsoft.com/office/drawing/2014/main" id="{7B03ED76-EDD5-4061-8A3D-02885E38F8D9}"/>
              </a:ext>
            </a:extLst>
          </p:cNvPr>
          <p:cNvSpPr txBox="1"/>
          <p:nvPr/>
        </p:nvSpPr>
        <p:spPr>
          <a:xfrm>
            <a:off x="5245376" y="363436"/>
            <a:ext cx="6097656" cy="369332"/>
          </a:xfrm>
          <a:prstGeom prst="rect">
            <a:avLst/>
          </a:prstGeom>
          <a:noFill/>
        </p:spPr>
        <p:txBody>
          <a:bodyPr wrap="square">
            <a:spAutoFit/>
          </a:bodyPr>
          <a:lstStyle/>
          <a:p>
            <a:pPr algn="l"/>
            <a:r>
              <a:rPr lang="fr-CH" b="1" dirty="0">
                <a:solidFill>
                  <a:srgbClr val="0050A2"/>
                </a:solidFill>
                <a:effectLst/>
                <a:latin typeface="Open Sans" panose="020B0604020202020204" pitchFamily="34" charset="0"/>
              </a:rPr>
              <a:t>Fondation Hermann </a:t>
            </a:r>
            <a:r>
              <a:rPr lang="fr-CH" b="1" dirty="0" err="1">
                <a:solidFill>
                  <a:srgbClr val="0050A2"/>
                </a:solidFill>
                <a:effectLst/>
                <a:latin typeface="Open Sans" panose="020B0604020202020204" pitchFamily="34" charset="0"/>
              </a:rPr>
              <a:t>Elsner</a:t>
            </a:r>
            <a:endParaRPr lang="fr-CH" dirty="0">
              <a:solidFill>
                <a:srgbClr val="0050A2"/>
              </a:solidFill>
              <a:effectLst/>
              <a:latin typeface="Open Sans" panose="020B0604020202020204" pitchFamily="34" charset="0"/>
            </a:endParaRPr>
          </a:p>
        </p:txBody>
      </p:sp>
      <p:sp>
        <p:nvSpPr>
          <p:cNvPr id="8" name="Sous-titre 2">
            <a:extLst>
              <a:ext uri="{FF2B5EF4-FFF2-40B4-BE49-F238E27FC236}">
                <a16:creationId xmlns:a16="http://schemas.microsoft.com/office/drawing/2014/main" id="{280ED001-AF4B-4494-BD86-022EE398C990}"/>
              </a:ext>
            </a:extLst>
          </p:cNvPr>
          <p:cNvSpPr txBox="1">
            <a:spLocks/>
          </p:cNvSpPr>
          <p:nvPr/>
        </p:nvSpPr>
        <p:spPr>
          <a:xfrm>
            <a:off x="1008822" y="5532023"/>
            <a:ext cx="10174356" cy="9625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endParaRPr lang="fr-CH" b="1" dirty="0">
              <a:solidFill>
                <a:srgbClr val="184BB0"/>
              </a:solidFill>
            </a:endParaRPr>
          </a:p>
          <a:p>
            <a:endParaRPr lang="fr-CH" b="1" dirty="0">
              <a:solidFill>
                <a:srgbClr val="2665E2"/>
              </a:solidFill>
            </a:endParaRPr>
          </a:p>
        </p:txBody>
      </p:sp>
      <p:sp>
        <p:nvSpPr>
          <p:cNvPr id="9" name="Sous-titre 2">
            <a:extLst>
              <a:ext uri="{FF2B5EF4-FFF2-40B4-BE49-F238E27FC236}">
                <a16:creationId xmlns:a16="http://schemas.microsoft.com/office/drawing/2014/main" id="{0B839809-2EF1-4D72-9287-0996BAEE18DB}"/>
              </a:ext>
            </a:extLst>
          </p:cNvPr>
          <p:cNvSpPr txBox="1">
            <a:spLocks/>
          </p:cNvSpPr>
          <p:nvPr/>
        </p:nvSpPr>
        <p:spPr>
          <a:xfrm>
            <a:off x="569844" y="982561"/>
            <a:ext cx="11052312" cy="5726352"/>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spcBef>
                <a:spcPts val="0"/>
              </a:spcBef>
              <a:buFont typeface="Wingdings" panose="05000000000000000000" pitchFamily="2" charset="2"/>
              <a:buChar char="Ø"/>
            </a:pPr>
            <a:endParaRPr lang="fr-CH" b="1" dirty="0">
              <a:solidFill>
                <a:srgbClr val="184BB0"/>
              </a:solidFill>
            </a:endParaRPr>
          </a:p>
          <a:p>
            <a:pPr indent="53975">
              <a:spcBef>
                <a:spcPts val="0"/>
              </a:spcBef>
              <a:spcAft>
                <a:spcPts val="1800"/>
              </a:spcAft>
              <a:buFont typeface="Wingdings" panose="05000000000000000000" pitchFamily="2" charset="2"/>
              <a:buChar char="Ø"/>
            </a:pPr>
            <a:r>
              <a:rPr lang="fr-CH" sz="6500" b="1" dirty="0">
                <a:solidFill>
                  <a:srgbClr val="184BB0"/>
                </a:solidFill>
              </a:rPr>
              <a:t> Recherche et Sélection de Candidats-Candidates</a:t>
            </a:r>
            <a:endParaRPr lang="fr-CH" sz="4600" b="1" dirty="0">
              <a:solidFill>
                <a:srgbClr val="184BB0"/>
              </a:solidFill>
            </a:endParaRPr>
          </a:p>
          <a:p>
            <a:pPr marL="800100" lvl="1" indent="-342900" algn="l">
              <a:spcBef>
                <a:spcPts val="0"/>
              </a:spcBef>
              <a:spcAft>
                <a:spcPts val="600"/>
              </a:spcAft>
              <a:buFont typeface="Wingdings" panose="05000000000000000000" pitchFamily="2" charset="2"/>
              <a:buChar char="§"/>
            </a:pPr>
            <a:r>
              <a:rPr lang="fr-CH" sz="4000" dirty="0">
                <a:solidFill>
                  <a:srgbClr val="184BB0"/>
                </a:solidFill>
              </a:rPr>
              <a:t>Chaque club membre de la Fondation, ou chaque Rotarien peut proposer un ou plusieurs candidats. </a:t>
            </a:r>
          </a:p>
          <a:p>
            <a:pPr marL="800100" lvl="1" indent="-342900" algn="l">
              <a:spcBef>
                <a:spcPts val="0"/>
              </a:spcBef>
              <a:spcAft>
                <a:spcPts val="600"/>
              </a:spcAft>
              <a:buFont typeface="Wingdings" panose="05000000000000000000" pitchFamily="2" charset="2"/>
              <a:buChar char="§"/>
            </a:pPr>
            <a:r>
              <a:rPr lang="fr-CH" sz="4000" dirty="0">
                <a:solidFill>
                  <a:srgbClr val="184BB0"/>
                </a:solidFill>
              </a:rPr>
              <a:t>La recherche de candidats est à effectuer auprès de ses proches, dans son entourage, dans les associations locales ou régionales, dans les écoles, </a:t>
            </a:r>
            <a:r>
              <a:rPr lang="fr-CH" sz="4000" dirty="0" err="1">
                <a:solidFill>
                  <a:srgbClr val="184BB0"/>
                </a:solidFill>
              </a:rPr>
              <a:t>etc</a:t>
            </a:r>
            <a:endParaRPr lang="fr-CH" sz="4000" dirty="0">
              <a:solidFill>
                <a:srgbClr val="184BB0"/>
              </a:solidFill>
            </a:endParaRPr>
          </a:p>
          <a:p>
            <a:pPr marL="800100" lvl="1" indent="-342900" algn="l">
              <a:spcBef>
                <a:spcPts val="0"/>
              </a:spcBef>
              <a:spcAft>
                <a:spcPts val="600"/>
              </a:spcAft>
              <a:buFont typeface="Wingdings" panose="05000000000000000000" pitchFamily="2" charset="2"/>
              <a:buChar char="§"/>
            </a:pPr>
            <a:r>
              <a:rPr lang="fr-CH" sz="4000" dirty="0">
                <a:solidFill>
                  <a:srgbClr val="184BB0"/>
                </a:solidFill>
              </a:rPr>
              <a:t>Les médias peuvent être une source intéressante de candidats potentiels</a:t>
            </a:r>
          </a:p>
          <a:p>
            <a:pPr marL="800100" lvl="1" indent="-342900" algn="l">
              <a:spcBef>
                <a:spcPts val="0"/>
              </a:spcBef>
              <a:spcAft>
                <a:spcPts val="600"/>
              </a:spcAft>
              <a:buFont typeface="Wingdings" panose="05000000000000000000" pitchFamily="2" charset="2"/>
              <a:buChar char="§"/>
            </a:pPr>
            <a:r>
              <a:rPr lang="fr-CH" sz="4000" dirty="0">
                <a:solidFill>
                  <a:srgbClr val="184BB0"/>
                </a:solidFill>
              </a:rPr>
              <a:t>Les domaines principaux pouvant proposer des candidats sont:</a:t>
            </a:r>
          </a:p>
          <a:p>
            <a:pPr marL="1257300" lvl="2" indent="-342900" algn="l">
              <a:spcBef>
                <a:spcPts val="0"/>
              </a:spcBef>
              <a:spcAft>
                <a:spcPts val="600"/>
              </a:spcAft>
              <a:buFont typeface="Wingdings" panose="05000000000000000000" pitchFamily="2" charset="2"/>
              <a:buChar char="Ø"/>
            </a:pPr>
            <a:r>
              <a:rPr lang="fr-CH" sz="4000" b="1" i="1" u="sng" dirty="0">
                <a:solidFill>
                  <a:srgbClr val="184BB0"/>
                </a:solidFill>
              </a:rPr>
              <a:t>les activités artistiques telles que</a:t>
            </a:r>
            <a:r>
              <a:rPr lang="fr-CH" sz="4000" b="1" i="1" dirty="0">
                <a:solidFill>
                  <a:srgbClr val="184BB0"/>
                </a:solidFill>
              </a:rPr>
              <a:t>:</a:t>
            </a:r>
          </a:p>
          <a:p>
            <a:pPr marL="1657350" lvl="3" indent="-285750" algn="l">
              <a:spcBef>
                <a:spcPts val="0"/>
              </a:spcBef>
              <a:spcAft>
                <a:spcPts val="600"/>
              </a:spcAft>
              <a:buFontTx/>
              <a:buChar char="-"/>
            </a:pPr>
            <a:r>
              <a:rPr lang="fr-CH" sz="4000" b="1" dirty="0">
                <a:solidFill>
                  <a:srgbClr val="184BB0"/>
                </a:solidFill>
              </a:rPr>
              <a:t>Musique</a:t>
            </a:r>
            <a:r>
              <a:rPr lang="fr-CH" sz="4000" dirty="0">
                <a:solidFill>
                  <a:srgbClr val="184BB0"/>
                </a:solidFill>
              </a:rPr>
              <a:t>: chant, instrument, composition, direction, groupe, …</a:t>
            </a:r>
          </a:p>
          <a:p>
            <a:pPr marL="1657350" lvl="3" indent="-285750" algn="l">
              <a:spcBef>
                <a:spcPts val="0"/>
              </a:spcBef>
              <a:spcAft>
                <a:spcPts val="600"/>
              </a:spcAft>
              <a:buFontTx/>
              <a:buChar char="-"/>
            </a:pPr>
            <a:r>
              <a:rPr lang="fr-CH" sz="4000" b="1" dirty="0">
                <a:solidFill>
                  <a:srgbClr val="184BB0"/>
                </a:solidFill>
              </a:rPr>
              <a:t>Arts de la scène</a:t>
            </a:r>
            <a:r>
              <a:rPr lang="fr-CH" sz="4000" dirty="0">
                <a:solidFill>
                  <a:srgbClr val="184BB0"/>
                </a:solidFill>
              </a:rPr>
              <a:t>: danse, théâtre, mime, cirque, arts de rue, humour, …</a:t>
            </a:r>
          </a:p>
          <a:p>
            <a:pPr marL="1657350" lvl="3" indent="-285750" algn="l">
              <a:spcBef>
                <a:spcPts val="0"/>
              </a:spcBef>
              <a:spcAft>
                <a:spcPts val="600"/>
              </a:spcAft>
              <a:buFontTx/>
              <a:buChar char="-"/>
            </a:pPr>
            <a:r>
              <a:rPr lang="fr-CH" sz="4000" b="1" dirty="0">
                <a:solidFill>
                  <a:srgbClr val="184BB0"/>
                </a:solidFill>
              </a:rPr>
              <a:t>Arts créatifs</a:t>
            </a:r>
            <a:r>
              <a:rPr lang="fr-CH" sz="4000" dirty="0">
                <a:solidFill>
                  <a:srgbClr val="184BB0"/>
                </a:solidFill>
              </a:rPr>
              <a:t>: peinture, sculpture, dessin, photo, cinéma, animations, architecture, stylisme, design , jeux vidéos, ….</a:t>
            </a:r>
          </a:p>
          <a:p>
            <a:pPr marL="1657350" lvl="3" indent="-285750" algn="l">
              <a:spcBef>
                <a:spcPts val="0"/>
              </a:spcBef>
              <a:spcAft>
                <a:spcPts val="600"/>
              </a:spcAft>
              <a:buFontTx/>
              <a:buChar char="-"/>
            </a:pPr>
            <a:r>
              <a:rPr lang="fr-CH" sz="4000" b="1" dirty="0">
                <a:solidFill>
                  <a:srgbClr val="184BB0"/>
                </a:solidFill>
              </a:rPr>
              <a:t>Ecriture: </a:t>
            </a:r>
            <a:r>
              <a:rPr lang="fr-CH" sz="4000" dirty="0">
                <a:solidFill>
                  <a:srgbClr val="184BB0"/>
                </a:solidFill>
              </a:rPr>
              <a:t>Littérature, poésie, BD, édition, ….</a:t>
            </a:r>
          </a:p>
          <a:p>
            <a:pPr marL="1657350" lvl="3" indent="-285750" algn="l">
              <a:spcBef>
                <a:spcPts val="0"/>
              </a:spcBef>
              <a:spcAft>
                <a:spcPts val="600"/>
              </a:spcAft>
              <a:buFontTx/>
              <a:buChar char="-"/>
            </a:pPr>
            <a:r>
              <a:rPr lang="fr-CH" sz="4000" dirty="0">
                <a:solidFill>
                  <a:srgbClr val="184BB0"/>
                </a:solidFill>
              </a:rPr>
              <a:t>Toute autre activité culturelle ou créatrice</a:t>
            </a:r>
          </a:p>
          <a:p>
            <a:pPr marL="1257300" lvl="2" indent="-342900" algn="l">
              <a:buFont typeface="Wingdings" panose="05000000000000000000" pitchFamily="2" charset="2"/>
              <a:buChar char="Ø"/>
            </a:pPr>
            <a:r>
              <a:rPr lang="fr-CH" sz="4000" b="1" i="1" u="sng" dirty="0">
                <a:solidFill>
                  <a:srgbClr val="184BB0"/>
                </a:solidFill>
              </a:rPr>
              <a:t>les activités sportives individuelles ou collectives</a:t>
            </a:r>
          </a:p>
          <a:p>
            <a:pPr marL="1257300" lvl="2" indent="-342900" algn="l">
              <a:buFont typeface="Wingdings" panose="05000000000000000000" pitchFamily="2" charset="2"/>
              <a:buChar char="Ø"/>
            </a:pPr>
            <a:r>
              <a:rPr lang="fr-CH" sz="4000" b="1" i="1" u="sng" dirty="0">
                <a:solidFill>
                  <a:srgbClr val="184BB0"/>
                </a:solidFill>
              </a:rPr>
              <a:t>Les activités du domaine social, associatif ou collectif</a:t>
            </a:r>
          </a:p>
          <a:p>
            <a:pPr marL="1257300" lvl="2" indent="-342900" algn="l">
              <a:buFont typeface="Wingdings" panose="05000000000000000000" pitchFamily="2" charset="2"/>
              <a:buChar char="Ø"/>
            </a:pPr>
            <a:endParaRPr lang="fr-CH" sz="2000" b="1" i="1" dirty="0">
              <a:solidFill>
                <a:srgbClr val="184BB0"/>
              </a:solidFill>
            </a:endParaRPr>
          </a:p>
          <a:p>
            <a:pPr lvl="1" algn="l"/>
            <a:r>
              <a:rPr lang="fr-CH" sz="2900" i="1" dirty="0">
                <a:solidFill>
                  <a:srgbClr val="184BB0"/>
                </a:solidFill>
              </a:rPr>
              <a:t>Ces domaines ne sont pas exhaustifs, des candidats pratiquant d’autres activités peuvent aussi être proposés</a:t>
            </a:r>
            <a:endParaRPr lang="fr-CH" sz="5100" dirty="0">
              <a:solidFill>
                <a:srgbClr val="184BB0"/>
              </a:solidFill>
            </a:endParaRPr>
          </a:p>
        </p:txBody>
      </p:sp>
    </p:spTree>
    <p:extLst>
      <p:ext uri="{BB962C8B-B14F-4D97-AF65-F5344CB8AC3E}">
        <p14:creationId xmlns:p14="http://schemas.microsoft.com/office/powerpoint/2010/main" val="1882178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71E7DA39-D13C-41D3-B9FF-B647D6DA25B1}"/>
              </a:ext>
            </a:extLst>
          </p:cNvPr>
          <p:cNvSpPr>
            <a:spLocks noGrp="1"/>
          </p:cNvSpPr>
          <p:nvPr>
            <p:ph type="subTitle" idx="1"/>
          </p:nvPr>
        </p:nvSpPr>
        <p:spPr>
          <a:xfrm>
            <a:off x="897835" y="1325977"/>
            <a:ext cx="10174356" cy="4408901"/>
          </a:xfrm>
        </p:spPr>
        <p:txBody>
          <a:bodyPr>
            <a:normAutofit/>
          </a:bodyPr>
          <a:lstStyle/>
          <a:p>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endParaRPr lang="fr-CH" b="1" dirty="0">
              <a:solidFill>
                <a:srgbClr val="184BB0"/>
              </a:solidFill>
            </a:endParaRPr>
          </a:p>
          <a:p>
            <a:endParaRPr lang="fr-CH" b="1" dirty="0">
              <a:solidFill>
                <a:srgbClr val="2665E2"/>
              </a:solidFill>
            </a:endParaRPr>
          </a:p>
        </p:txBody>
      </p:sp>
      <p:pic>
        <p:nvPicPr>
          <p:cNvPr id="1025" name="Picture 1" descr="Rotary Club">
            <a:extLst>
              <a:ext uri="{FF2B5EF4-FFF2-40B4-BE49-F238E27FC236}">
                <a16:creationId xmlns:a16="http://schemas.microsoft.com/office/drawing/2014/main" id="{4DE480C0-45D7-4F34-BBF1-C9509CEF9D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8026" y="238540"/>
            <a:ext cx="1657350" cy="619125"/>
          </a:xfrm>
          <a:prstGeom prst="rect">
            <a:avLst/>
          </a:prstGeom>
          <a:noFill/>
          <a:extLst>
            <a:ext uri="{909E8E84-426E-40DD-AFC4-6F175D3DCCD1}">
              <a14:hiddenFill xmlns:a14="http://schemas.microsoft.com/office/drawing/2010/main">
                <a:solidFill>
                  <a:srgbClr val="FFFFFF"/>
                </a:solidFill>
              </a14:hiddenFill>
            </a:ext>
          </a:extLst>
        </p:spPr>
      </p:pic>
      <p:sp>
        <p:nvSpPr>
          <p:cNvPr id="7" name="ZoneTexte 6">
            <a:extLst>
              <a:ext uri="{FF2B5EF4-FFF2-40B4-BE49-F238E27FC236}">
                <a16:creationId xmlns:a16="http://schemas.microsoft.com/office/drawing/2014/main" id="{7B03ED76-EDD5-4061-8A3D-02885E38F8D9}"/>
              </a:ext>
            </a:extLst>
          </p:cNvPr>
          <p:cNvSpPr txBox="1"/>
          <p:nvPr/>
        </p:nvSpPr>
        <p:spPr>
          <a:xfrm>
            <a:off x="5245376" y="363436"/>
            <a:ext cx="6097656" cy="369332"/>
          </a:xfrm>
          <a:prstGeom prst="rect">
            <a:avLst/>
          </a:prstGeom>
          <a:noFill/>
        </p:spPr>
        <p:txBody>
          <a:bodyPr wrap="square">
            <a:spAutoFit/>
          </a:bodyPr>
          <a:lstStyle/>
          <a:p>
            <a:pPr algn="l"/>
            <a:r>
              <a:rPr lang="fr-CH" b="1" dirty="0">
                <a:solidFill>
                  <a:srgbClr val="0050A2"/>
                </a:solidFill>
                <a:effectLst/>
                <a:latin typeface="Open Sans" panose="020B0604020202020204" pitchFamily="34" charset="0"/>
              </a:rPr>
              <a:t>Fondation Hermann </a:t>
            </a:r>
            <a:r>
              <a:rPr lang="fr-CH" b="1" dirty="0" err="1">
                <a:solidFill>
                  <a:srgbClr val="0050A2"/>
                </a:solidFill>
                <a:effectLst/>
                <a:latin typeface="Open Sans" panose="020B0604020202020204" pitchFamily="34" charset="0"/>
              </a:rPr>
              <a:t>Elsner</a:t>
            </a:r>
            <a:endParaRPr lang="fr-CH" dirty="0">
              <a:solidFill>
                <a:srgbClr val="0050A2"/>
              </a:solidFill>
              <a:effectLst/>
              <a:latin typeface="Open Sans" panose="020B0604020202020204" pitchFamily="34" charset="0"/>
            </a:endParaRPr>
          </a:p>
        </p:txBody>
      </p:sp>
      <p:sp>
        <p:nvSpPr>
          <p:cNvPr id="8" name="Sous-titre 2">
            <a:extLst>
              <a:ext uri="{FF2B5EF4-FFF2-40B4-BE49-F238E27FC236}">
                <a16:creationId xmlns:a16="http://schemas.microsoft.com/office/drawing/2014/main" id="{280ED001-AF4B-4494-BD86-022EE398C990}"/>
              </a:ext>
            </a:extLst>
          </p:cNvPr>
          <p:cNvSpPr txBox="1">
            <a:spLocks/>
          </p:cNvSpPr>
          <p:nvPr/>
        </p:nvSpPr>
        <p:spPr>
          <a:xfrm>
            <a:off x="1008822" y="5532023"/>
            <a:ext cx="10174356" cy="9625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endParaRPr lang="fr-CH" b="1" dirty="0">
              <a:solidFill>
                <a:srgbClr val="184BB0"/>
              </a:solidFill>
            </a:endParaRPr>
          </a:p>
          <a:p>
            <a:endParaRPr lang="fr-CH" b="1" dirty="0">
              <a:solidFill>
                <a:srgbClr val="2665E2"/>
              </a:solidFill>
            </a:endParaRPr>
          </a:p>
        </p:txBody>
      </p:sp>
      <p:sp>
        <p:nvSpPr>
          <p:cNvPr id="9" name="Sous-titre 2">
            <a:extLst>
              <a:ext uri="{FF2B5EF4-FFF2-40B4-BE49-F238E27FC236}">
                <a16:creationId xmlns:a16="http://schemas.microsoft.com/office/drawing/2014/main" id="{0B839809-2EF1-4D72-9287-0996BAEE18DB}"/>
              </a:ext>
            </a:extLst>
          </p:cNvPr>
          <p:cNvSpPr txBox="1">
            <a:spLocks/>
          </p:cNvSpPr>
          <p:nvPr/>
        </p:nvSpPr>
        <p:spPr>
          <a:xfrm>
            <a:off x="1119809" y="857664"/>
            <a:ext cx="10174356" cy="5538008"/>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spcBef>
                <a:spcPts val="0"/>
              </a:spcBef>
              <a:buFont typeface="Wingdings" panose="05000000000000000000" pitchFamily="2" charset="2"/>
              <a:buChar char="Ø"/>
            </a:pPr>
            <a:endParaRPr lang="fr-CH" sz="2800" b="1" dirty="0">
              <a:solidFill>
                <a:srgbClr val="184BB0"/>
              </a:solidFill>
            </a:endParaRPr>
          </a:p>
          <a:p>
            <a:pPr indent="53975">
              <a:lnSpc>
                <a:spcPct val="80000"/>
              </a:lnSpc>
              <a:spcBef>
                <a:spcPts val="0"/>
              </a:spcBef>
              <a:spcAft>
                <a:spcPts val="1800"/>
              </a:spcAft>
              <a:buFont typeface="Wingdings" panose="05000000000000000000" pitchFamily="2" charset="2"/>
              <a:buChar char="Ø"/>
            </a:pPr>
            <a:r>
              <a:rPr lang="fr-CH" sz="3200" b="1" dirty="0">
                <a:solidFill>
                  <a:srgbClr val="184BB0"/>
                </a:solidFill>
              </a:rPr>
              <a:t>   </a:t>
            </a:r>
            <a:r>
              <a:rPr lang="fr-CH" sz="3600" b="1" dirty="0">
                <a:solidFill>
                  <a:srgbClr val="184BB0"/>
                </a:solidFill>
              </a:rPr>
              <a:t>Promotions de la recherche de Candidatures</a:t>
            </a:r>
            <a:endParaRPr lang="fr-CH" sz="3200" b="1" dirty="0">
              <a:solidFill>
                <a:srgbClr val="184BB0"/>
              </a:solidFill>
            </a:endParaRPr>
          </a:p>
          <a:p>
            <a:pPr marL="457200" indent="-457200" algn="l">
              <a:buFont typeface="Wingdings" panose="05000000000000000000" pitchFamily="2" charset="2"/>
              <a:buChar char="§"/>
            </a:pPr>
            <a:r>
              <a:rPr lang="fr-CH" sz="2800" dirty="0">
                <a:solidFill>
                  <a:srgbClr val="184BB0"/>
                </a:solidFill>
              </a:rPr>
              <a:t>Chaque club transmet à ses membres les indications utiles à la recherche de candidatures et les incite à rechercher des candidats-candidates.</a:t>
            </a:r>
          </a:p>
          <a:p>
            <a:pPr marL="457200" indent="-457200" algn="l">
              <a:buFont typeface="Wingdings" panose="05000000000000000000" pitchFamily="2" charset="2"/>
              <a:buChar char="§"/>
            </a:pPr>
            <a:r>
              <a:rPr lang="fr-CH" sz="2800" dirty="0">
                <a:solidFill>
                  <a:srgbClr val="184BB0"/>
                </a:solidFill>
              </a:rPr>
              <a:t>Un rappel est effectué par le Président ou le représentant de la Fondation à chaque réunion dès février 2022 et jusqu’au délai de remise de candidature</a:t>
            </a:r>
          </a:p>
          <a:p>
            <a:pPr marL="457200" indent="-457200" algn="l">
              <a:buFont typeface="Wingdings" panose="05000000000000000000" pitchFamily="2" charset="2"/>
              <a:buChar char="§"/>
            </a:pPr>
            <a:r>
              <a:rPr lang="fr-CH" sz="2800" dirty="0">
                <a:solidFill>
                  <a:srgbClr val="184BB0"/>
                </a:solidFill>
              </a:rPr>
              <a:t>Une information aux organisations culturelles, sociétés, instituts de formation peut être faite localement par les clubs</a:t>
            </a:r>
          </a:p>
          <a:p>
            <a:pPr marL="457200" indent="-457200" algn="l">
              <a:buFont typeface="Wingdings" panose="05000000000000000000" pitchFamily="2" charset="2"/>
              <a:buChar char="§"/>
            </a:pPr>
            <a:r>
              <a:rPr lang="fr-CH" sz="2800" dirty="0">
                <a:solidFill>
                  <a:srgbClr val="184BB0"/>
                </a:solidFill>
              </a:rPr>
              <a:t>Une maquette de dossier de candidature est proposée aux clubs ou au rotarien pour en faciliter la rédaction </a:t>
            </a:r>
          </a:p>
          <a:p>
            <a:pPr marL="457200" indent="-457200" algn="l">
              <a:buFont typeface="Wingdings" panose="05000000000000000000" pitchFamily="2" charset="2"/>
              <a:buChar char="§"/>
            </a:pPr>
            <a:r>
              <a:rPr lang="fr-CH" sz="2800" dirty="0">
                <a:solidFill>
                  <a:srgbClr val="184BB0"/>
                </a:solidFill>
              </a:rPr>
              <a:t>Support du site de la Fondation</a:t>
            </a:r>
          </a:p>
          <a:p>
            <a:pPr algn="l"/>
            <a:r>
              <a:rPr lang="fr-CH" sz="2800" dirty="0">
                <a:solidFill>
                  <a:srgbClr val="184BB0"/>
                </a:solidFill>
              </a:rPr>
              <a:t>	</a:t>
            </a:r>
            <a:r>
              <a:rPr lang="fr-CH" sz="2800" dirty="0">
                <a:solidFill>
                  <a:srgbClr val="184BB0"/>
                </a:solidFill>
                <a:hlinkClick r:id="rId3"/>
              </a:rPr>
              <a:t>https://fondationelsner.rotary1990.ch/fr/</a:t>
            </a:r>
            <a:endParaRPr lang="fr-CH" sz="2800" dirty="0">
              <a:solidFill>
                <a:srgbClr val="184BB0"/>
              </a:solidFill>
            </a:endParaRPr>
          </a:p>
          <a:p>
            <a:pPr algn="l"/>
            <a:endParaRPr lang="fr-CH" sz="2800" dirty="0">
              <a:solidFill>
                <a:srgbClr val="184BB0"/>
              </a:solidFill>
            </a:endParaRPr>
          </a:p>
          <a:p>
            <a:pPr marL="457200" indent="-457200" algn="l">
              <a:buFont typeface="Wingdings" panose="05000000000000000000" pitchFamily="2" charset="2"/>
              <a:buChar char="§"/>
            </a:pPr>
            <a:endParaRPr lang="fr-CH" sz="2800" dirty="0">
              <a:solidFill>
                <a:srgbClr val="184BB0"/>
              </a:solidFill>
            </a:endParaRPr>
          </a:p>
          <a:p>
            <a:pPr marL="342900" indent="-342900" algn="l">
              <a:buFont typeface="Wingdings" panose="05000000000000000000" pitchFamily="2" charset="2"/>
              <a:buChar char="Ø"/>
            </a:pPr>
            <a:endParaRPr lang="fr-CH" dirty="0">
              <a:solidFill>
                <a:srgbClr val="184BB0"/>
              </a:solidFill>
            </a:endParaRPr>
          </a:p>
          <a:p>
            <a:pPr marL="342900" indent="-342900" algn="l">
              <a:buFont typeface="Wingdings" panose="05000000000000000000" pitchFamily="2" charset="2"/>
              <a:buChar char="Ø"/>
            </a:pPr>
            <a:endParaRPr lang="fr-CH" dirty="0">
              <a:solidFill>
                <a:srgbClr val="184BB0"/>
              </a:solidFill>
            </a:endParaRPr>
          </a:p>
          <a:p>
            <a:pPr marL="342900" indent="-342900" algn="l">
              <a:buFont typeface="Wingdings" panose="05000000000000000000" pitchFamily="2" charset="2"/>
              <a:buChar char="Ø"/>
            </a:pPr>
            <a:endParaRPr lang="fr-CH" dirty="0">
              <a:solidFill>
                <a:srgbClr val="184BB0"/>
              </a:solidFill>
            </a:endParaRPr>
          </a:p>
          <a:p>
            <a:pPr algn="l"/>
            <a:endParaRPr lang="fr-CH" b="1" dirty="0">
              <a:solidFill>
                <a:srgbClr val="184BB0"/>
              </a:solidFill>
            </a:endParaRPr>
          </a:p>
          <a:p>
            <a:pPr algn="l"/>
            <a:endParaRPr lang="fr-CH" b="1" dirty="0">
              <a:solidFill>
                <a:srgbClr val="2665E2"/>
              </a:solidFill>
            </a:endParaRPr>
          </a:p>
        </p:txBody>
      </p:sp>
    </p:spTree>
    <p:extLst>
      <p:ext uri="{BB962C8B-B14F-4D97-AF65-F5344CB8AC3E}">
        <p14:creationId xmlns:p14="http://schemas.microsoft.com/office/powerpoint/2010/main" val="2597178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71E7DA39-D13C-41D3-B9FF-B647D6DA25B1}"/>
              </a:ext>
            </a:extLst>
          </p:cNvPr>
          <p:cNvSpPr>
            <a:spLocks noGrp="1"/>
          </p:cNvSpPr>
          <p:nvPr>
            <p:ph type="subTitle" idx="1"/>
          </p:nvPr>
        </p:nvSpPr>
        <p:spPr>
          <a:xfrm>
            <a:off x="897835" y="1325977"/>
            <a:ext cx="10174356" cy="4408901"/>
          </a:xfrm>
        </p:spPr>
        <p:txBody>
          <a:bodyPr>
            <a:normAutofit/>
          </a:bodyPr>
          <a:lstStyle/>
          <a:p>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endParaRPr lang="fr-CH" b="1" dirty="0">
              <a:solidFill>
                <a:srgbClr val="184BB0"/>
              </a:solidFill>
            </a:endParaRPr>
          </a:p>
          <a:p>
            <a:pPr lvl="2"/>
            <a:endParaRPr lang="fr-CH" b="1" dirty="0">
              <a:solidFill>
                <a:srgbClr val="2665E2"/>
              </a:solidFill>
            </a:endParaRPr>
          </a:p>
        </p:txBody>
      </p:sp>
      <p:pic>
        <p:nvPicPr>
          <p:cNvPr id="1025" name="Picture 1" descr="Rotary Club">
            <a:extLst>
              <a:ext uri="{FF2B5EF4-FFF2-40B4-BE49-F238E27FC236}">
                <a16:creationId xmlns:a16="http://schemas.microsoft.com/office/drawing/2014/main" id="{4DE480C0-45D7-4F34-BBF1-C9509CEF9D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8026" y="238540"/>
            <a:ext cx="1657350" cy="619125"/>
          </a:xfrm>
          <a:prstGeom prst="rect">
            <a:avLst/>
          </a:prstGeom>
          <a:noFill/>
          <a:extLst>
            <a:ext uri="{909E8E84-426E-40DD-AFC4-6F175D3DCCD1}">
              <a14:hiddenFill xmlns:a14="http://schemas.microsoft.com/office/drawing/2010/main">
                <a:solidFill>
                  <a:srgbClr val="FFFFFF"/>
                </a:solidFill>
              </a14:hiddenFill>
            </a:ext>
          </a:extLst>
        </p:spPr>
      </p:pic>
      <p:sp>
        <p:nvSpPr>
          <p:cNvPr id="7" name="ZoneTexte 6">
            <a:extLst>
              <a:ext uri="{FF2B5EF4-FFF2-40B4-BE49-F238E27FC236}">
                <a16:creationId xmlns:a16="http://schemas.microsoft.com/office/drawing/2014/main" id="{7B03ED76-EDD5-4061-8A3D-02885E38F8D9}"/>
              </a:ext>
            </a:extLst>
          </p:cNvPr>
          <p:cNvSpPr txBox="1"/>
          <p:nvPr/>
        </p:nvSpPr>
        <p:spPr>
          <a:xfrm>
            <a:off x="5245376" y="363436"/>
            <a:ext cx="6097656" cy="369332"/>
          </a:xfrm>
          <a:prstGeom prst="rect">
            <a:avLst/>
          </a:prstGeom>
          <a:noFill/>
        </p:spPr>
        <p:txBody>
          <a:bodyPr wrap="square">
            <a:spAutoFit/>
          </a:bodyPr>
          <a:lstStyle/>
          <a:p>
            <a:pPr algn="l"/>
            <a:r>
              <a:rPr lang="fr-CH" b="1" dirty="0">
                <a:solidFill>
                  <a:srgbClr val="0050A2"/>
                </a:solidFill>
                <a:effectLst/>
                <a:latin typeface="Open Sans" panose="020B0604020202020204" pitchFamily="34" charset="0"/>
              </a:rPr>
              <a:t>Fondation Hermann </a:t>
            </a:r>
            <a:r>
              <a:rPr lang="fr-CH" b="1" dirty="0" err="1">
                <a:solidFill>
                  <a:srgbClr val="0050A2"/>
                </a:solidFill>
                <a:effectLst/>
                <a:latin typeface="Open Sans" panose="020B0604020202020204" pitchFamily="34" charset="0"/>
              </a:rPr>
              <a:t>Elsner</a:t>
            </a:r>
            <a:endParaRPr lang="fr-CH" dirty="0">
              <a:solidFill>
                <a:srgbClr val="0050A2"/>
              </a:solidFill>
              <a:effectLst/>
              <a:latin typeface="Open Sans" panose="020B0604020202020204" pitchFamily="34" charset="0"/>
            </a:endParaRPr>
          </a:p>
        </p:txBody>
      </p:sp>
      <p:sp>
        <p:nvSpPr>
          <p:cNvPr id="8" name="Sous-titre 2">
            <a:extLst>
              <a:ext uri="{FF2B5EF4-FFF2-40B4-BE49-F238E27FC236}">
                <a16:creationId xmlns:a16="http://schemas.microsoft.com/office/drawing/2014/main" id="{280ED001-AF4B-4494-BD86-022EE398C990}"/>
              </a:ext>
            </a:extLst>
          </p:cNvPr>
          <p:cNvSpPr txBox="1">
            <a:spLocks/>
          </p:cNvSpPr>
          <p:nvPr/>
        </p:nvSpPr>
        <p:spPr>
          <a:xfrm>
            <a:off x="1008822" y="5532023"/>
            <a:ext cx="10174356" cy="9625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endParaRPr lang="fr-CH" b="1" dirty="0">
              <a:solidFill>
                <a:srgbClr val="184BB0"/>
              </a:solidFill>
            </a:endParaRPr>
          </a:p>
          <a:p>
            <a:endParaRPr lang="fr-CH" b="1" dirty="0">
              <a:solidFill>
                <a:srgbClr val="2665E2"/>
              </a:solidFill>
            </a:endParaRPr>
          </a:p>
        </p:txBody>
      </p:sp>
      <p:sp>
        <p:nvSpPr>
          <p:cNvPr id="9" name="Sous-titre 2">
            <a:extLst>
              <a:ext uri="{FF2B5EF4-FFF2-40B4-BE49-F238E27FC236}">
                <a16:creationId xmlns:a16="http://schemas.microsoft.com/office/drawing/2014/main" id="{0B839809-2EF1-4D72-9287-0996BAEE18DB}"/>
              </a:ext>
            </a:extLst>
          </p:cNvPr>
          <p:cNvSpPr txBox="1">
            <a:spLocks/>
          </p:cNvSpPr>
          <p:nvPr/>
        </p:nvSpPr>
        <p:spPr>
          <a:xfrm>
            <a:off x="1008822" y="1081452"/>
            <a:ext cx="10174356" cy="525971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spcBef>
                <a:spcPts val="0"/>
              </a:spcBef>
              <a:buFont typeface="Wingdings" panose="05000000000000000000" pitchFamily="2" charset="2"/>
              <a:buChar char="Ø"/>
            </a:pPr>
            <a:endParaRPr lang="fr-CH" b="1" dirty="0">
              <a:solidFill>
                <a:srgbClr val="184BB0"/>
              </a:solidFill>
            </a:endParaRPr>
          </a:p>
          <a:p>
            <a:pPr marL="342900" indent="-342900">
              <a:spcBef>
                <a:spcPts val="0"/>
              </a:spcBef>
              <a:spcAft>
                <a:spcPts val="1200"/>
              </a:spcAft>
              <a:buFont typeface="Wingdings" panose="05000000000000000000" pitchFamily="2" charset="2"/>
              <a:buChar char="Ø"/>
            </a:pPr>
            <a:r>
              <a:rPr lang="fr-CH" sz="3600" b="1" dirty="0">
                <a:solidFill>
                  <a:srgbClr val="184BB0"/>
                </a:solidFill>
              </a:rPr>
              <a:t>Attribution du Prix – règle spéciale 40</a:t>
            </a:r>
            <a:r>
              <a:rPr lang="fr-CH" sz="3600" b="1" baseline="30000" dirty="0">
                <a:solidFill>
                  <a:srgbClr val="184BB0"/>
                </a:solidFill>
              </a:rPr>
              <a:t>éme</a:t>
            </a:r>
            <a:r>
              <a:rPr lang="fr-CH" sz="3600" b="1" dirty="0">
                <a:solidFill>
                  <a:srgbClr val="184BB0"/>
                </a:solidFill>
              </a:rPr>
              <a:t> </a:t>
            </a:r>
          </a:p>
          <a:p>
            <a:pPr algn="l"/>
            <a:endParaRPr lang="fr-CH" b="1" dirty="0">
              <a:solidFill>
                <a:srgbClr val="2665E2"/>
              </a:solidFill>
            </a:endParaRPr>
          </a:p>
          <a:p>
            <a:pPr marL="342900" indent="-342900" algn="l">
              <a:buFont typeface="Wingdings" panose="05000000000000000000" pitchFamily="2" charset="2"/>
              <a:buChar char="ü"/>
            </a:pPr>
            <a:r>
              <a:rPr lang="fr-CH" sz="2800" b="1" dirty="0">
                <a:solidFill>
                  <a:srgbClr val="184BB0"/>
                </a:solidFill>
              </a:rPr>
              <a:t>Le Conseil de Fondation se réserve la possibilité de fixer des règles spéciales d’attribution des prix afin de les répartir de manière équitable sur différentes activités (culturelles, sportives ou sociales).</a:t>
            </a:r>
          </a:p>
          <a:p>
            <a:pPr algn="l"/>
            <a:endParaRPr lang="fr-CH" sz="2800" b="1" dirty="0">
              <a:solidFill>
                <a:srgbClr val="184BB0"/>
              </a:solidFill>
            </a:endParaRPr>
          </a:p>
          <a:p>
            <a:pPr marL="800100" lvl="1" indent="-342900" algn="l">
              <a:buFont typeface="Wingdings" panose="05000000000000000000" pitchFamily="2" charset="2"/>
              <a:buChar char="à"/>
            </a:pPr>
            <a:r>
              <a:rPr lang="fr-CH" sz="2800" dirty="0">
                <a:solidFill>
                  <a:srgbClr val="184BB0"/>
                </a:solidFill>
              </a:rPr>
              <a:t> </a:t>
            </a:r>
            <a:r>
              <a:rPr lang="fr-CH" sz="2800" i="1" dirty="0">
                <a:solidFill>
                  <a:srgbClr val="184BB0"/>
                </a:solidFill>
              </a:rPr>
              <a:t>Ceci pourra se faire en fonction du nombre de candidatures déposées, de leur provenance et de la diversité des activités proposées. </a:t>
            </a:r>
          </a:p>
          <a:p>
            <a:pPr lvl="1" algn="l"/>
            <a:endParaRPr lang="fr-CH" b="1" dirty="0">
              <a:solidFill>
                <a:srgbClr val="184BB0"/>
              </a:solidFill>
            </a:endParaRPr>
          </a:p>
        </p:txBody>
      </p:sp>
    </p:spTree>
    <p:extLst>
      <p:ext uri="{BB962C8B-B14F-4D97-AF65-F5344CB8AC3E}">
        <p14:creationId xmlns:p14="http://schemas.microsoft.com/office/powerpoint/2010/main" val="2307110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71E7DA39-D13C-41D3-B9FF-B647D6DA25B1}"/>
              </a:ext>
            </a:extLst>
          </p:cNvPr>
          <p:cNvSpPr>
            <a:spLocks noGrp="1"/>
          </p:cNvSpPr>
          <p:nvPr>
            <p:ph type="subTitle" idx="1"/>
          </p:nvPr>
        </p:nvSpPr>
        <p:spPr>
          <a:xfrm>
            <a:off x="897835" y="1325977"/>
            <a:ext cx="10174356" cy="4408901"/>
          </a:xfrm>
        </p:spPr>
        <p:txBody>
          <a:bodyPr>
            <a:normAutofit/>
          </a:bodyPr>
          <a:lstStyle/>
          <a:p>
            <a:endParaRPr lang="fr-CH" dirty="0">
              <a:solidFill>
                <a:srgbClr val="184BB0"/>
              </a:solidFill>
            </a:endParaRPr>
          </a:p>
          <a:p>
            <a:endParaRPr lang="fr-CH" b="1" dirty="0">
              <a:solidFill>
                <a:srgbClr val="184BB0"/>
              </a:solidFill>
            </a:endParaRPr>
          </a:p>
          <a:p>
            <a:endParaRPr lang="fr-CH" b="1" dirty="0">
              <a:solidFill>
                <a:srgbClr val="2665E2"/>
              </a:solidFill>
            </a:endParaRPr>
          </a:p>
          <a:p>
            <a:endParaRPr lang="fr-CH" b="1" dirty="0">
              <a:solidFill>
                <a:srgbClr val="2665E2"/>
              </a:solidFill>
            </a:endParaRPr>
          </a:p>
        </p:txBody>
      </p:sp>
      <p:pic>
        <p:nvPicPr>
          <p:cNvPr id="1025" name="Picture 1" descr="Rotary Club">
            <a:extLst>
              <a:ext uri="{FF2B5EF4-FFF2-40B4-BE49-F238E27FC236}">
                <a16:creationId xmlns:a16="http://schemas.microsoft.com/office/drawing/2014/main" id="{4DE480C0-45D7-4F34-BBF1-C9509CEF9D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8026" y="238540"/>
            <a:ext cx="1657350" cy="619125"/>
          </a:xfrm>
          <a:prstGeom prst="rect">
            <a:avLst/>
          </a:prstGeom>
          <a:noFill/>
          <a:extLst>
            <a:ext uri="{909E8E84-426E-40DD-AFC4-6F175D3DCCD1}">
              <a14:hiddenFill xmlns:a14="http://schemas.microsoft.com/office/drawing/2010/main">
                <a:solidFill>
                  <a:srgbClr val="FFFFFF"/>
                </a:solidFill>
              </a14:hiddenFill>
            </a:ext>
          </a:extLst>
        </p:spPr>
      </p:pic>
      <p:sp>
        <p:nvSpPr>
          <p:cNvPr id="7" name="ZoneTexte 6">
            <a:extLst>
              <a:ext uri="{FF2B5EF4-FFF2-40B4-BE49-F238E27FC236}">
                <a16:creationId xmlns:a16="http://schemas.microsoft.com/office/drawing/2014/main" id="{7B03ED76-EDD5-4061-8A3D-02885E38F8D9}"/>
              </a:ext>
            </a:extLst>
          </p:cNvPr>
          <p:cNvSpPr txBox="1"/>
          <p:nvPr/>
        </p:nvSpPr>
        <p:spPr>
          <a:xfrm>
            <a:off x="5245376" y="363436"/>
            <a:ext cx="6097656" cy="369332"/>
          </a:xfrm>
          <a:prstGeom prst="rect">
            <a:avLst/>
          </a:prstGeom>
          <a:noFill/>
        </p:spPr>
        <p:txBody>
          <a:bodyPr wrap="square">
            <a:spAutoFit/>
          </a:bodyPr>
          <a:lstStyle/>
          <a:p>
            <a:pPr algn="l"/>
            <a:r>
              <a:rPr lang="fr-CH" b="1" dirty="0">
                <a:solidFill>
                  <a:srgbClr val="0050A2"/>
                </a:solidFill>
                <a:effectLst/>
                <a:latin typeface="Open Sans" panose="020B0604020202020204" pitchFamily="34" charset="0"/>
              </a:rPr>
              <a:t>Fondation Hermann </a:t>
            </a:r>
            <a:r>
              <a:rPr lang="fr-CH" b="1" dirty="0" err="1">
                <a:solidFill>
                  <a:srgbClr val="0050A2"/>
                </a:solidFill>
                <a:effectLst/>
                <a:latin typeface="Open Sans" panose="020B0604020202020204" pitchFamily="34" charset="0"/>
              </a:rPr>
              <a:t>Elsner</a:t>
            </a:r>
            <a:endParaRPr lang="fr-CH" dirty="0">
              <a:solidFill>
                <a:srgbClr val="0050A2"/>
              </a:solidFill>
              <a:effectLst/>
              <a:latin typeface="Open Sans" panose="020B0604020202020204" pitchFamily="34" charset="0"/>
            </a:endParaRPr>
          </a:p>
        </p:txBody>
      </p:sp>
      <p:sp>
        <p:nvSpPr>
          <p:cNvPr id="8" name="Sous-titre 2">
            <a:extLst>
              <a:ext uri="{FF2B5EF4-FFF2-40B4-BE49-F238E27FC236}">
                <a16:creationId xmlns:a16="http://schemas.microsoft.com/office/drawing/2014/main" id="{280ED001-AF4B-4494-BD86-022EE398C990}"/>
              </a:ext>
            </a:extLst>
          </p:cNvPr>
          <p:cNvSpPr txBox="1">
            <a:spLocks/>
          </p:cNvSpPr>
          <p:nvPr/>
        </p:nvSpPr>
        <p:spPr>
          <a:xfrm>
            <a:off x="1008822" y="5532023"/>
            <a:ext cx="10174356" cy="9625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pPr marL="342900" indent="-342900">
              <a:buFont typeface="Wingdings" panose="05000000000000000000" pitchFamily="2" charset="2"/>
              <a:buChar char="Ø"/>
            </a:pPr>
            <a:endParaRPr lang="fr-CH" dirty="0">
              <a:solidFill>
                <a:srgbClr val="184BB0"/>
              </a:solidFill>
            </a:endParaRPr>
          </a:p>
          <a:p>
            <a:endParaRPr lang="fr-CH" b="1" dirty="0">
              <a:solidFill>
                <a:srgbClr val="184BB0"/>
              </a:solidFill>
            </a:endParaRPr>
          </a:p>
          <a:p>
            <a:endParaRPr lang="fr-CH" b="1" dirty="0">
              <a:solidFill>
                <a:srgbClr val="2665E2"/>
              </a:solidFill>
            </a:endParaRPr>
          </a:p>
        </p:txBody>
      </p:sp>
      <p:sp>
        <p:nvSpPr>
          <p:cNvPr id="9" name="Sous-titre 2">
            <a:extLst>
              <a:ext uri="{FF2B5EF4-FFF2-40B4-BE49-F238E27FC236}">
                <a16:creationId xmlns:a16="http://schemas.microsoft.com/office/drawing/2014/main" id="{0B839809-2EF1-4D72-9287-0996BAEE18DB}"/>
              </a:ext>
            </a:extLst>
          </p:cNvPr>
          <p:cNvSpPr txBox="1">
            <a:spLocks/>
          </p:cNvSpPr>
          <p:nvPr/>
        </p:nvSpPr>
        <p:spPr>
          <a:xfrm>
            <a:off x="786848" y="857664"/>
            <a:ext cx="10174356" cy="5761796"/>
          </a:xfrm>
          <a:prstGeom prst="rect">
            <a:avLst/>
          </a:prstGeom>
        </p:spPr>
        <p:txBody>
          <a:bodyPr vert="horz" lIns="91440" tIns="45720" rIns="91440" bIns="45720" rtlCol="0">
            <a:normAutofit fontScale="4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spcBef>
                <a:spcPts val="0"/>
              </a:spcBef>
              <a:buFont typeface="Wingdings" panose="05000000000000000000" pitchFamily="2" charset="2"/>
              <a:buChar char="Ø"/>
            </a:pPr>
            <a:endParaRPr lang="fr-CH" b="1" dirty="0">
              <a:solidFill>
                <a:srgbClr val="184BB0"/>
              </a:solidFill>
            </a:endParaRPr>
          </a:p>
          <a:p>
            <a:pPr marL="536575" indent="-500063" defTabSz="447675">
              <a:spcBef>
                <a:spcPts val="0"/>
              </a:spcBef>
              <a:spcAft>
                <a:spcPts val="1200"/>
              </a:spcAft>
              <a:buFont typeface="Wingdings" panose="05000000000000000000" pitchFamily="2" charset="2"/>
              <a:buChar char="Ø"/>
            </a:pPr>
            <a:r>
              <a:rPr lang="fr-CH" sz="9000" b="1" dirty="0">
                <a:solidFill>
                  <a:srgbClr val="184BB0"/>
                </a:solidFill>
              </a:rPr>
              <a:t>Remise des prix 2022</a:t>
            </a:r>
            <a:endParaRPr lang="fr-CH" sz="9000" dirty="0">
              <a:solidFill>
                <a:srgbClr val="184BB0"/>
              </a:solidFill>
              <a:sym typeface="Wingdings" panose="05000000000000000000" pitchFamily="2" charset="2"/>
            </a:endParaRPr>
          </a:p>
          <a:p>
            <a:pPr marL="685800" indent="-685800" algn="l">
              <a:buFont typeface="Wingdings" panose="05000000000000000000" pitchFamily="2" charset="2"/>
              <a:buChar char="ü"/>
            </a:pPr>
            <a:r>
              <a:rPr lang="fr-CH" sz="6200" b="1" dirty="0">
                <a:solidFill>
                  <a:srgbClr val="184BB0"/>
                </a:solidFill>
              </a:rPr>
              <a:t>Manifestation organisée par la Fondation </a:t>
            </a:r>
            <a:r>
              <a:rPr lang="fr-CH" sz="6200" dirty="0">
                <a:solidFill>
                  <a:srgbClr val="184BB0"/>
                </a:solidFill>
              </a:rPr>
              <a:t>en collaboration avec le/les clubs des lauréats (automne 2022)</a:t>
            </a:r>
          </a:p>
          <a:p>
            <a:pPr marL="685800" indent="-685800" algn="l">
              <a:buFont typeface="Wingdings" panose="05000000000000000000" pitchFamily="2" charset="2"/>
              <a:buChar char="ü"/>
            </a:pPr>
            <a:r>
              <a:rPr lang="fr-CH" sz="6200" b="1" dirty="0">
                <a:solidFill>
                  <a:srgbClr val="184BB0"/>
                </a:solidFill>
              </a:rPr>
              <a:t>Lieu à définir </a:t>
            </a:r>
            <a:r>
              <a:rPr lang="fr-CH" sz="6200" dirty="0">
                <a:solidFill>
                  <a:srgbClr val="184BB0"/>
                </a:solidFill>
              </a:rPr>
              <a:t>– grande salle (en fonction des lauréats désignés (art, sport)</a:t>
            </a:r>
          </a:p>
          <a:p>
            <a:pPr marL="685800" indent="-685800" algn="l">
              <a:buFont typeface="Wingdings" panose="05000000000000000000" pitchFamily="2" charset="2"/>
              <a:buChar char="ü"/>
            </a:pPr>
            <a:r>
              <a:rPr lang="fr-CH" sz="6200" b="1" dirty="0">
                <a:solidFill>
                  <a:srgbClr val="184BB0"/>
                </a:solidFill>
              </a:rPr>
              <a:t>Programme cadre</a:t>
            </a:r>
            <a:r>
              <a:rPr lang="fr-CH" sz="6200" dirty="0">
                <a:solidFill>
                  <a:srgbClr val="184BB0"/>
                </a:solidFill>
              </a:rPr>
              <a:t>:</a:t>
            </a:r>
          </a:p>
          <a:p>
            <a:pPr algn="l">
              <a:spcBef>
                <a:spcPts val="600"/>
              </a:spcBef>
            </a:pPr>
            <a:r>
              <a:rPr lang="fr-CH" sz="6200" dirty="0">
                <a:solidFill>
                  <a:srgbClr val="184BB0"/>
                </a:solidFill>
              </a:rPr>
              <a:t>	- </a:t>
            </a:r>
            <a:r>
              <a:rPr lang="fr-CH" sz="5000" dirty="0">
                <a:solidFill>
                  <a:srgbClr val="184BB0"/>
                </a:solidFill>
              </a:rPr>
              <a:t>présentation de la Fondation</a:t>
            </a:r>
          </a:p>
          <a:p>
            <a:pPr algn="l">
              <a:spcBef>
                <a:spcPts val="600"/>
              </a:spcBef>
            </a:pPr>
            <a:r>
              <a:rPr lang="fr-CH" sz="5000" dirty="0">
                <a:solidFill>
                  <a:srgbClr val="184BB0"/>
                </a:solidFill>
              </a:rPr>
              <a:t>	- interview/présentation/production de 4 anciens Lauréats</a:t>
            </a:r>
          </a:p>
          <a:p>
            <a:pPr algn="l">
              <a:spcBef>
                <a:spcPts val="600"/>
              </a:spcBef>
            </a:pPr>
            <a:r>
              <a:rPr lang="fr-CH" sz="5000" dirty="0">
                <a:solidFill>
                  <a:srgbClr val="184BB0"/>
                </a:solidFill>
              </a:rPr>
              <a:t>	- présentation du prix 2022 et des Lauréats</a:t>
            </a:r>
          </a:p>
          <a:p>
            <a:pPr algn="l">
              <a:spcBef>
                <a:spcPts val="600"/>
              </a:spcBef>
            </a:pPr>
            <a:r>
              <a:rPr lang="fr-CH" sz="5000" dirty="0">
                <a:solidFill>
                  <a:srgbClr val="184BB0"/>
                </a:solidFill>
              </a:rPr>
              <a:t>	- production ou film/vidéo des Lauréats</a:t>
            </a:r>
          </a:p>
          <a:p>
            <a:pPr algn="l">
              <a:spcBef>
                <a:spcPts val="600"/>
              </a:spcBef>
            </a:pPr>
            <a:r>
              <a:rPr lang="fr-CH" sz="5000" dirty="0">
                <a:solidFill>
                  <a:srgbClr val="184BB0"/>
                </a:solidFill>
              </a:rPr>
              <a:t>	- remise des prix</a:t>
            </a:r>
          </a:p>
          <a:p>
            <a:pPr marL="685800" indent="-685800" algn="l">
              <a:buFont typeface="Wingdings" panose="05000000000000000000" pitchFamily="2" charset="2"/>
              <a:buChar char="ü"/>
            </a:pPr>
            <a:r>
              <a:rPr lang="fr-CH" sz="6200" dirty="0">
                <a:solidFill>
                  <a:srgbClr val="184BB0"/>
                </a:solidFill>
              </a:rPr>
              <a:t>4. </a:t>
            </a:r>
            <a:r>
              <a:rPr lang="fr-CH" sz="6200" b="1" dirty="0">
                <a:solidFill>
                  <a:srgbClr val="184BB0"/>
                </a:solidFill>
              </a:rPr>
              <a:t>Activités annexes</a:t>
            </a:r>
          </a:p>
          <a:p>
            <a:pPr algn="l">
              <a:spcBef>
                <a:spcPts val="600"/>
              </a:spcBef>
            </a:pPr>
            <a:r>
              <a:rPr lang="fr-CH" sz="6200" dirty="0">
                <a:solidFill>
                  <a:srgbClr val="184BB0"/>
                </a:solidFill>
              </a:rPr>
              <a:t>	</a:t>
            </a:r>
            <a:r>
              <a:rPr lang="fr-CH" sz="7000" dirty="0">
                <a:solidFill>
                  <a:srgbClr val="184BB0"/>
                </a:solidFill>
              </a:rPr>
              <a:t>- </a:t>
            </a:r>
            <a:r>
              <a:rPr lang="fr-CH" sz="5000" dirty="0">
                <a:solidFill>
                  <a:srgbClr val="184BB0"/>
                </a:solidFill>
              </a:rPr>
              <a:t>annonce publique de la manifestation (médias)</a:t>
            </a:r>
          </a:p>
          <a:p>
            <a:pPr lvl="2" algn="l">
              <a:spcBef>
                <a:spcPts val="600"/>
              </a:spcBef>
            </a:pPr>
            <a:r>
              <a:rPr lang="fr-CH" sz="5000" dirty="0">
                <a:solidFill>
                  <a:srgbClr val="184BB0"/>
                </a:solidFill>
              </a:rPr>
              <a:t>- conférence de presse</a:t>
            </a:r>
          </a:p>
          <a:p>
            <a:pPr algn="l">
              <a:spcBef>
                <a:spcPts val="600"/>
              </a:spcBef>
            </a:pPr>
            <a:r>
              <a:rPr lang="fr-CH" sz="5000" dirty="0">
                <a:solidFill>
                  <a:srgbClr val="184BB0"/>
                </a:solidFill>
              </a:rPr>
              <a:t>	- panneaux illustrant les anciens lauréats (à l’entrée de la salle)</a:t>
            </a:r>
          </a:p>
          <a:p>
            <a:pPr algn="l">
              <a:spcBef>
                <a:spcPts val="600"/>
              </a:spcBef>
            </a:pPr>
            <a:r>
              <a:rPr lang="fr-CH" sz="5000" dirty="0">
                <a:solidFill>
                  <a:srgbClr val="184BB0"/>
                </a:solidFill>
              </a:rPr>
              <a:t>	- apéritif / collation </a:t>
            </a:r>
            <a:endParaRPr lang="fr-CH" sz="4000" b="1" dirty="0">
              <a:solidFill>
                <a:srgbClr val="2665E2"/>
              </a:solidFill>
            </a:endParaRPr>
          </a:p>
        </p:txBody>
      </p:sp>
    </p:spTree>
    <p:extLst>
      <p:ext uri="{BB962C8B-B14F-4D97-AF65-F5344CB8AC3E}">
        <p14:creationId xmlns:p14="http://schemas.microsoft.com/office/powerpoint/2010/main" val="380940228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403</TotalTime>
  <Words>642</Words>
  <Application>Microsoft Office PowerPoint</Application>
  <PresentationFormat>Grand écran</PresentationFormat>
  <Paragraphs>179</Paragraphs>
  <Slides>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6</vt:i4>
      </vt:variant>
    </vt:vector>
  </HeadingPairs>
  <TitlesOfParts>
    <vt:vector size="12" baseType="lpstr">
      <vt:lpstr>Arial</vt:lpstr>
      <vt:lpstr>Calibri</vt:lpstr>
      <vt:lpstr>Calibri Light</vt:lpstr>
      <vt:lpstr>Open Sans</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Gilles Oberson</dc:creator>
  <cp:lastModifiedBy>Charly Haenni</cp:lastModifiedBy>
  <cp:revision>9</cp:revision>
  <cp:lastPrinted>2021-12-14T22:30:07Z</cp:lastPrinted>
  <dcterms:created xsi:type="dcterms:W3CDTF">2021-12-14T19:11:11Z</dcterms:created>
  <dcterms:modified xsi:type="dcterms:W3CDTF">2022-02-23T09:13:31Z</dcterms:modified>
</cp:coreProperties>
</file>